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autoCompressPictures="0" embedTrueTypeFonts="1" strictFirstAndLastChars="0" saveSubsetFonts="1">
  <p:sldMasterIdLst>
    <p:sldMasterId id="214748367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Lst>
  <p:sldSz cy="7302500" cx="13004800"/>
  <p:notesSz cx="6858000" cy="9144000"/>
  <p:embeddedFontLst>
    <p:embeddedFont>
      <p:font typeface="Oswald"/>
      <p:regular r:id="rId65"/>
      <p:bold r:id="rId6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62" Type="http://schemas.openxmlformats.org/officeDocument/2006/relationships/slide" Target="slides/slide58.xml"/><Relationship Id="rId61" Type="http://schemas.openxmlformats.org/officeDocument/2006/relationships/slide" Target="slides/slide57.xml"/><Relationship Id="rId20" Type="http://schemas.openxmlformats.org/officeDocument/2006/relationships/slide" Target="slides/slide16.xml"/><Relationship Id="rId64" Type="http://schemas.openxmlformats.org/officeDocument/2006/relationships/slide" Target="slides/slide60.xml"/><Relationship Id="rId63" Type="http://schemas.openxmlformats.org/officeDocument/2006/relationships/slide" Target="slides/slide59.xml"/><Relationship Id="rId22" Type="http://schemas.openxmlformats.org/officeDocument/2006/relationships/slide" Target="slides/slide18.xml"/><Relationship Id="rId66" Type="http://schemas.openxmlformats.org/officeDocument/2006/relationships/font" Target="fonts/Oswald-bold.fntdata"/><Relationship Id="rId21" Type="http://schemas.openxmlformats.org/officeDocument/2006/relationships/slide" Target="slides/slide17.xml"/><Relationship Id="rId65" Type="http://schemas.openxmlformats.org/officeDocument/2006/relationships/font" Target="fonts/Oswald-regular.fntdata"/><Relationship Id="rId24" Type="http://schemas.openxmlformats.org/officeDocument/2006/relationships/slide" Target="slides/slide20.xml"/><Relationship Id="rId23" Type="http://schemas.openxmlformats.org/officeDocument/2006/relationships/slide" Target="slides/slide19.xml"/><Relationship Id="rId60" Type="http://schemas.openxmlformats.org/officeDocument/2006/relationships/slide" Target="slides/slide56.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slide" Target="slides/slide47.xml"/><Relationship Id="rId50" Type="http://schemas.openxmlformats.org/officeDocument/2006/relationships/slide" Target="slides/slide46.xml"/><Relationship Id="rId53" Type="http://schemas.openxmlformats.org/officeDocument/2006/relationships/slide" Target="slides/slide49.xml"/><Relationship Id="rId52" Type="http://schemas.openxmlformats.org/officeDocument/2006/relationships/slide" Target="slides/slide48.xml"/><Relationship Id="rId11" Type="http://schemas.openxmlformats.org/officeDocument/2006/relationships/slide" Target="slides/slide7.xml"/><Relationship Id="rId55" Type="http://schemas.openxmlformats.org/officeDocument/2006/relationships/slide" Target="slides/slide51.xml"/><Relationship Id="rId10" Type="http://schemas.openxmlformats.org/officeDocument/2006/relationships/slide" Target="slides/slide6.xml"/><Relationship Id="rId54" Type="http://schemas.openxmlformats.org/officeDocument/2006/relationships/slide" Target="slides/slide50.xml"/><Relationship Id="rId13" Type="http://schemas.openxmlformats.org/officeDocument/2006/relationships/slide" Target="slides/slide9.xml"/><Relationship Id="rId57" Type="http://schemas.openxmlformats.org/officeDocument/2006/relationships/slide" Target="slides/slide53.xml"/><Relationship Id="rId12" Type="http://schemas.openxmlformats.org/officeDocument/2006/relationships/slide" Target="slides/slide8.xml"/><Relationship Id="rId56" Type="http://schemas.openxmlformats.org/officeDocument/2006/relationships/slide" Target="slides/slide52.xml"/><Relationship Id="rId15" Type="http://schemas.openxmlformats.org/officeDocument/2006/relationships/slide" Target="slides/slide11.xml"/><Relationship Id="rId59" Type="http://schemas.openxmlformats.org/officeDocument/2006/relationships/slide" Target="slides/slide55.xml"/><Relationship Id="rId14" Type="http://schemas.openxmlformats.org/officeDocument/2006/relationships/slide" Target="slides/slide10.xml"/><Relationship Id="rId58" Type="http://schemas.openxmlformats.org/officeDocument/2006/relationships/slide" Target="slides/slide54.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 name="Shape 2"/>
        <p:cNvGrpSpPr/>
        <p:nvPr/>
      </p:nvGrpSpPr>
      <p:grpSpPr>
        <a:xfrm>
          <a:off x="0" y="0"/>
          <a:ext cx="0" cy="0"/>
          <a:chOff x="0" y="0"/>
          <a:chExt cx="0" cy="0"/>
        </a:xfrm>
      </p:grpSpPr>
      <p:sp>
        <p:nvSpPr>
          <p:cNvPr id="3" name="Shape 3"/>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4" name="Shape 4"/>
          <p:cNvSpPr txBox="1"/>
          <p:nvPr>
            <p:ph idx="1" type="body"/>
          </p:nvPr>
        </p:nvSpPr>
        <p:spPr>
          <a:xfrm>
            <a:off x="914400" y="4343400"/>
            <a:ext cx="5029199" cy="4114800"/>
          </a:xfrm>
          <a:prstGeom prst="rect">
            <a:avLst/>
          </a:prstGeom>
          <a:noFill/>
          <a:ln>
            <a:noFill/>
          </a:ln>
        </p:spPr>
        <p:txBody>
          <a:bodyPr anchorCtr="0" anchor="t" bIns="91425" lIns="91425" rIns="91425" tIns="91425"/>
          <a:lstStyle>
            <a:lvl1pPr indent="0" lvl="0" marL="0" marR="0" rtl="0" algn="l">
              <a:spcBef>
                <a:spcPts val="0"/>
              </a:spcBef>
              <a:defRPr/>
            </a:lvl1pPr>
            <a:lvl2pPr indent="228600" lvl="1" marL="0" marR="0" rtl="0" algn="l">
              <a:spcBef>
                <a:spcPts val="0"/>
              </a:spcBef>
              <a:defRPr/>
            </a:lvl2pPr>
            <a:lvl3pPr indent="457200" lvl="2" marL="0" marR="0" rtl="0" algn="l">
              <a:spcBef>
                <a:spcPts val="0"/>
              </a:spcBef>
              <a:defRPr/>
            </a:lvl3pPr>
            <a:lvl4pPr indent="685800" lvl="3" marL="0" marR="0" rtl="0" algn="l">
              <a:spcBef>
                <a:spcPts val="0"/>
              </a:spcBef>
              <a:defRPr/>
            </a:lvl4pPr>
            <a:lvl5pPr indent="914400" lvl="4" marL="0" marR="0" rtl="0" algn="l">
              <a:spcBef>
                <a:spcPts val="0"/>
              </a:spcBef>
              <a:defRPr/>
            </a:lvl5pPr>
            <a:lvl6pPr indent="1143000" lvl="5" marL="0" marR="0" rtl="0" algn="l">
              <a:spcBef>
                <a:spcPts val="0"/>
              </a:spcBef>
              <a:defRPr/>
            </a:lvl6pPr>
            <a:lvl7pPr indent="1371600" lvl="6" marL="0" marR="0" rtl="0" algn="l">
              <a:spcBef>
                <a:spcPts val="0"/>
              </a:spcBef>
              <a:defRPr/>
            </a:lvl7pPr>
            <a:lvl8pPr indent="1600200" lvl="7" marL="0" marR="0" rtl="0" algn="l">
              <a:spcBef>
                <a:spcPts val="0"/>
              </a:spcBef>
              <a:defRPr/>
            </a:lvl8pPr>
            <a:lvl9pPr indent="1828800" lvl="8" marL="0" marR="0" rtl="0" algn="l">
              <a:spcBef>
                <a:spcPts val="0"/>
              </a:spcBef>
              <a:defRPr/>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07" name="Shape 207"/>
        <p:cNvGrpSpPr/>
        <p:nvPr/>
      </p:nvGrpSpPr>
      <p:grpSpPr>
        <a:xfrm>
          <a:off x="0" y="0"/>
          <a:ext cx="0" cy="0"/>
          <a:chOff x="0" y="0"/>
          <a:chExt cx="0" cy="0"/>
        </a:xfrm>
      </p:grpSpPr>
      <p:sp>
        <p:nvSpPr>
          <p:cNvPr id="208" name="Shape 20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209" name="Shape 209"/>
          <p:cNvSpPr txBox="1"/>
          <p:nvPr>
            <p:ph idx="1" type="body"/>
          </p:nvPr>
        </p:nvSpPr>
        <p:spPr>
          <a:xfrm>
            <a:off x="914400" y="4343400"/>
            <a:ext cx="5029199" cy="411480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66" name="Shape 266"/>
        <p:cNvGrpSpPr/>
        <p:nvPr/>
      </p:nvGrpSpPr>
      <p:grpSpPr>
        <a:xfrm>
          <a:off x="0" y="0"/>
          <a:ext cx="0" cy="0"/>
          <a:chOff x="0" y="0"/>
          <a:chExt cx="0" cy="0"/>
        </a:xfrm>
      </p:grpSpPr>
      <p:sp>
        <p:nvSpPr>
          <p:cNvPr id="267" name="Shape 267"/>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268" name="Shape 268"/>
          <p:cNvSpPr txBox="1"/>
          <p:nvPr>
            <p:ph idx="1" type="body"/>
          </p:nvPr>
        </p:nvSpPr>
        <p:spPr>
          <a:xfrm>
            <a:off x="914400" y="4343400"/>
            <a:ext cx="5029199" cy="411480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72" name="Shape 272"/>
        <p:cNvGrpSpPr/>
        <p:nvPr/>
      </p:nvGrpSpPr>
      <p:grpSpPr>
        <a:xfrm>
          <a:off x="0" y="0"/>
          <a:ext cx="0" cy="0"/>
          <a:chOff x="0" y="0"/>
          <a:chExt cx="0" cy="0"/>
        </a:xfrm>
      </p:grpSpPr>
      <p:sp>
        <p:nvSpPr>
          <p:cNvPr id="273" name="Shape 273"/>
          <p:cNvSpPr txBox="1"/>
          <p:nvPr>
            <p:ph idx="1" type="body"/>
          </p:nvPr>
        </p:nvSpPr>
        <p:spPr>
          <a:xfrm>
            <a:off x="914400" y="4343400"/>
            <a:ext cx="5029199" cy="4114800"/>
          </a:xfrm>
          <a:prstGeom prst="rect">
            <a:avLst/>
          </a:prstGeom>
        </p:spPr>
        <p:txBody>
          <a:bodyPr anchorCtr="0" anchor="t" bIns="91425" lIns="91425" rIns="91425" tIns="91425">
            <a:noAutofit/>
          </a:bodyPr>
          <a:lstStyle/>
          <a:p>
            <a:pPr lvl="0" rtl="0">
              <a:spcBef>
                <a:spcPts val="0"/>
              </a:spcBef>
              <a:buNone/>
            </a:pPr>
            <a:r>
              <a:t/>
            </a:r>
            <a:endParaRPr/>
          </a:p>
        </p:txBody>
      </p:sp>
      <p:sp>
        <p:nvSpPr>
          <p:cNvPr id="274" name="Shape 27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78" name="Shape 278"/>
        <p:cNvGrpSpPr/>
        <p:nvPr/>
      </p:nvGrpSpPr>
      <p:grpSpPr>
        <a:xfrm>
          <a:off x="0" y="0"/>
          <a:ext cx="0" cy="0"/>
          <a:chOff x="0" y="0"/>
          <a:chExt cx="0" cy="0"/>
        </a:xfrm>
      </p:grpSpPr>
      <p:sp>
        <p:nvSpPr>
          <p:cNvPr id="279" name="Shape 279"/>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280" name="Shape 280"/>
          <p:cNvSpPr txBox="1"/>
          <p:nvPr>
            <p:ph idx="1" type="body"/>
          </p:nvPr>
        </p:nvSpPr>
        <p:spPr>
          <a:xfrm>
            <a:off x="914400" y="4343400"/>
            <a:ext cx="5029199" cy="411480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85" name="Shape 285"/>
        <p:cNvGrpSpPr/>
        <p:nvPr/>
      </p:nvGrpSpPr>
      <p:grpSpPr>
        <a:xfrm>
          <a:off x="0" y="0"/>
          <a:ext cx="0" cy="0"/>
          <a:chOff x="0" y="0"/>
          <a:chExt cx="0" cy="0"/>
        </a:xfrm>
      </p:grpSpPr>
      <p:sp>
        <p:nvSpPr>
          <p:cNvPr id="286" name="Shape 286"/>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287" name="Shape 287"/>
          <p:cNvSpPr txBox="1"/>
          <p:nvPr>
            <p:ph idx="1" type="body"/>
          </p:nvPr>
        </p:nvSpPr>
        <p:spPr>
          <a:xfrm>
            <a:off x="914400" y="4343400"/>
            <a:ext cx="5029199" cy="411480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92" name="Shape 292"/>
        <p:cNvGrpSpPr/>
        <p:nvPr/>
      </p:nvGrpSpPr>
      <p:grpSpPr>
        <a:xfrm>
          <a:off x="0" y="0"/>
          <a:ext cx="0" cy="0"/>
          <a:chOff x="0" y="0"/>
          <a:chExt cx="0" cy="0"/>
        </a:xfrm>
      </p:grpSpPr>
      <p:sp>
        <p:nvSpPr>
          <p:cNvPr id="293" name="Shape 293"/>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294" name="Shape 294"/>
          <p:cNvSpPr txBox="1"/>
          <p:nvPr>
            <p:ph idx="1" type="body"/>
          </p:nvPr>
        </p:nvSpPr>
        <p:spPr>
          <a:xfrm>
            <a:off x="914400" y="4343400"/>
            <a:ext cx="5029199" cy="411480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98" name="Shape 298"/>
        <p:cNvGrpSpPr/>
        <p:nvPr/>
      </p:nvGrpSpPr>
      <p:grpSpPr>
        <a:xfrm>
          <a:off x="0" y="0"/>
          <a:ext cx="0" cy="0"/>
          <a:chOff x="0" y="0"/>
          <a:chExt cx="0" cy="0"/>
        </a:xfrm>
      </p:grpSpPr>
      <p:sp>
        <p:nvSpPr>
          <p:cNvPr id="299" name="Shape 299"/>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300" name="Shape 300"/>
          <p:cNvSpPr txBox="1"/>
          <p:nvPr>
            <p:ph idx="1" type="body"/>
          </p:nvPr>
        </p:nvSpPr>
        <p:spPr>
          <a:xfrm>
            <a:off x="914400" y="4343400"/>
            <a:ext cx="5029199" cy="411480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04" name="Shape 304"/>
        <p:cNvGrpSpPr/>
        <p:nvPr/>
      </p:nvGrpSpPr>
      <p:grpSpPr>
        <a:xfrm>
          <a:off x="0" y="0"/>
          <a:ext cx="0" cy="0"/>
          <a:chOff x="0" y="0"/>
          <a:chExt cx="0" cy="0"/>
        </a:xfrm>
      </p:grpSpPr>
      <p:sp>
        <p:nvSpPr>
          <p:cNvPr id="305" name="Shape 305"/>
          <p:cNvSpPr txBox="1"/>
          <p:nvPr>
            <p:ph idx="1" type="body"/>
          </p:nvPr>
        </p:nvSpPr>
        <p:spPr>
          <a:xfrm>
            <a:off x="914400" y="4343400"/>
            <a:ext cx="5029199" cy="4114800"/>
          </a:xfrm>
          <a:prstGeom prst="rect">
            <a:avLst/>
          </a:prstGeom>
        </p:spPr>
        <p:txBody>
          <a:bodyPr anchorCtr="0" anchor="t" bIns="91425" lIns="91425" rIns="91425" tIns="91425">
            <a:noAutofit/>
          </a:bodyPr>
          <a:lstStyle/>
          <a:p>
            <a:pPr lvl="0" rtl="0">
              <a:spcBef>
                <a:spcPts val="0"/>
              </a:spcBef>
              <a:buNone/>
            </a:pPr>
            <a:r>
              <a:t/>
            </a:r>
            <a:endParaRPr/>
          </a:p>
        </p:txBody>
      </p:sp>
      <p:sp>
        <p:nvSpPr>
          <p:cNvPr id="306" name="Shape 306"/>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10" name="Shape 310"/>
        <p:cNvGrpSpPr/>
        <p:nvPr/>
      </p:nvGrpSpPr>
      <p:grpSpPr>
        <a:xfrm>
          <a:off x="0" y="0"/>
          <a:ext cx="0" cy="0"/>
          <a:chOff x="0" y="0"/>
          <a:chExt cx="0" cy="0"/>
        </a:xfrm>
      </p:grpSpPr>
      <p:sp>
        <p:nvSpPr>
          <p:cNvPr id="311" name="Shape 311"/>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312" name="Shape 312"/>
          <p:cNvSpPr txBox="1"/>
          <p:nvPr>
            <p:ph idx="1" type="body"/>
          </p:nvPr>
        </p:nvSpPr>
        <p:spPr>
          <a:xfrm>
            <a:off x="914400" y="4343400"/>
            <a:ext cx="5029199" cy="411480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16" name="Shape 316"/>
        <p:cNvGrpSpPr/>
        <p:nvPr/>
      </p:nvGrpSpPr>
      <p:grpSpPr>
        <a:xfrm>
          <a:off x="0" y="0"/>
          <a:ext cx="0" cy="0"/>
          <a:chOff x="0" y="0"/>
          <a:chExt cx="0" cy="0"/>
        </a:xfrm>
      </p:grpSpPr>
      <p:sp>
        <p:nvSpPr>
          <p:cNvPr id="317" name="Shape 317"/>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318" name="Shape 318"/>
          <p:cNvSpPr txBox="1"/>
          <p:nvPr>
            <p:ph idx="1" type="body"/>
          </p:nvPr>
        </p:nvSpPr>
        <p:spPr>
          <a:xfrm>
            <a:off x="914400" y="4343400"/>
            <a:ext cx="5029199" cy="411480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23" name="Shape 323"/>
        <p:cNvGrpSpPr/>
        <p:nvPr/>
      </p:nvGrpSpPr>
      <p:grpSpPr>
        <a:xfrm>
          <a:off x="0" y="0"/>
          <a:ext cx="0" cy="0"/>
          <a:chOff x="0" y="0"/>
          <a:chExt cx="0" cy="0"/>
        </a:xfrm>
      </p:grpSpPr>
      <p:sp>
        <p:nvSpPr>
          <p:cNvPr id="324" name="Shape 32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325" name="Shape 325"/>
          <p:cNvSpPr txBox="1"/>
          <p:nvPr>
            <p:ph idx="1" type="body"/>
          </p:nvPr>
        </p:nvSpPr>
        <p:spPr>
          <a:xfrm>
            <a:off x="914400" y="4343400"/>
            <a:ext cx="5029199" cy="411480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14" name="Shape 214"/>
        <p:cNvGrpSpPr/>
        <p:nvPr/>
      </p:nvGrpSpPr>
      <p:grpSpPr>
        <a:xfrm>
          <a:off x="0" y="0"/>
          <a:ext cx="0" cy="0"/>
          <a:chOff x="0" y="0"/>
          <a:chExt cx="0" cy="0"/>
        </a:xfrm>
      </p:grpSpPr>
      <p:sp>
        <p:nvSpPr>
          <p:cNvPr id="215" name="Shape 215"/>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216" name="Shape 216"/>
          <p:cNvSpPr txBox="1"/>
          <p:nvPr>
            <p:ph idx="1" type="body"/>
          </p:nvPr>
        </p:nvSpPr>
        <p:spPr>
          <a:xfrm>
            <a:off x="914400" y="4343400"/>
            <a:ext cx="5029199" cy="411480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29" name="Shape 329"/>
        <p:cNvGrpSpPr/>
        <p:nvPr/>
      </p:nvGrpSpPr>
      <p:grpSpPr>
        <a:xfrm>
          <a:off x="0" y="0"/>
          <a:ext cx="0" cy="0"/>
          <a:chOff x="0" y="0"/>
          <a:chExt cx="0" cy="0"/>
        </a:xfrm>
      </p:grpSpPr>
      <p:sp>
        <p:nvSpPr>
          <p:cNvPr id="330" name="Shape 330"/>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331" name="Shape 331"/>
          <p:cNvSpPr txBox="1"/>
          <p:nvPr>
            <p:ph idx="1" type="body"/>
          </p:nvPr>
        </p:nvSpPr>
        <p:spPr>
          <a:xfrm>
            <a:off x="914400" y="4343400"/>
            <a:ext cx="5029199" cy="411480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35" name="Shape 335"/>
        <p:cNvGrpSpPr/>
        <p:nvPr/>
      </p:nvGrpSpPr>
      <p:grpSpPr>
        <a:xfrm>
          <a:off x="0" y="0"/>
          <a:ext cx="0" cy="0"/>
          <a:chOff x="0" y="0"/>
          <a:chExt cx="0" cy="0"/>
        </a:xfrm>
      </p:grpSpPr>
      <p:sp>
        <p:nvSpPr>
          <p:cNvPr id="336" name="Shape 336"/>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337" name="Shape 337"/>
          <p:cNvSpPr txBox="1"/>
          <p:nvPr>
            <p:ph idx="1" type="body"/>
          </p:nvPr>
        </p:nvSpPr>
        <p:spPr>
          <a:xfrm>
            <a:off x="914400" y="4343400"/>
            <a:ext cx="5029199" cy="411480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41" name="Shape 341"/>
        <p:cNvGrpSpPr/>
        <p:nvPr/>
      </p:nvGrpSpPr>
      <p:grpSpPr>
        <a:xfrm>
          <a:off x="0" y="0"/>
          <a:ext cx="0" cy="0"/>
          <a:chOff x="0" y="0"/>
          <a:chExt cx="0" cy="0"/>
        </a:xfrm>
      </p:grpSpPr>
      <p:sp>
        <p:nvSpPr>
          <p:cNvPr id="342" name="Shape 342"/>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343" name="Shape 343"/>
          <p:cNvSpPr txBox="1"/>
          <p:nvPr>
            <p:ph idx="1" type="body"/>
          </p:nvPr>
        </p:nvSpPr>
        <p:spPr>
          <a:xfrm>
            <a:off x="914400" y="4343400"/>
            <a:ext cx="5029199" cy="411480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47" name="Shape 347"/>
        <p:cNvGrpSpPr/>
        <p:nvPr/>
      </p:nvGrpSpPr>
      <p:grpSpPr>
        <a:xfrm>
          <a:off x="0" y="0"/>
          <a:ext cx="0" cy="0"/>
          <a:chOff x="0" y="0"/>
          <a:chExt cx="0" cy="0"/>
        </a:xfrm>
      </p:grpSpPr>
      <p:sp>
        <p:nvSpPr>
          <p:cNvPr id="348" name="Shape 34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349" name="Shape 349"/>
          <p:cNvSpPr txBox="1"/>
          <p:nvPr>
            <p:ph idx="1" type="body"/>
          </p:nvPr>
        </p:nvSpPr>
        <p:spPr>
          <a:xfrm>
            <a:off x="914400" y="4343400"/>
            <a:ext cx="5029199" cy="411480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53" name="Shape 353"/>
        <p:cNvGrpSpPr/>
        <p:nvPr/>
      </p:nvGrpSpPr>
      <p:grpSpPr>
        <a:xfrm>
          <a:off x="0" y="0"/>
          <a:ext cx="0" cy="0"/>
          <a:chOff x="0" y="0"/>
          <a:chExt cx="0" cy="0"/>
        </a:xfrm>
      </p:grpSpPr>
      <p:sp>
        <p:nvSpPr>
          <p:cNvPr id="354" name="Shape 35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355" name="Shape 355"/>
          <p:cNvSpPr txBox="1"/>
          <p:nvPr>
            <p:ph idx="1" type="body"/>
          </p:nvPr>
        </p:nvSpPr>
        <p:spPr>
          <a:xfrm>
            <a:off x="914400" y="4343400"/>
            <a:ext cx="5029199" cy="411480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59" name="Shape 359"/>
        <p:cNvGrpSpPr/>
        <p:nvPr/>
      </p:nvGrpSpPr>
      <p:grpSpPr>
        <a:xfrm>
          <a:off x="0" y="0"/>
          <a:ext cx="0" cy="0"/>
          <a:chOff x="0" y="0"/>
          <a:chExt cx="0" cy="0"/>
        </a:xfrm>
      </p:grpSpPr>
      <p:sp>
        <p:nvSpPr>
          <p:cNvPr id="360" name="Shape 360"/>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361" name="Shape 361"/>
          <p:cNvSpPr txBox="1"/>
          <p:nvPr>
            <p:ph idx="1" type="body"/>
          </p:nvPr>
        </p:nvSpPr>
        <p:spPr>
          <a:xfrm>
            <a:off x="914400" y="4343400"/>
            <a:ext cx="50291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71" name="Shape 371"/>
        <p:cNvGrpSpPr/>
        <p:nvPr/>
      </p:nvGrpSpPr>
      <p:grpSpPr>
        <a:xfrm>
          <a:off x="0" y="0"/>
          <a:ext cx="0" cy="0"/>
          <a:chOff x="0" y="0"/>
          <a:chExt cx="0" cy="0"/>
        </a:xfrm>
      </p:grpSpPr>
      <p:sp>
        <p:nvSpPr>
          <p:cNvPr id="372" name="Shape 372"/>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373" name="Shape 373"/>
          <p:cNvSpPr txBox="1"/>
          <p:nvPr>
            <p:ph idx="1" type="body"/>
          </p:nvPr>
        </p:nvSpPr>
        <p:spPr>
          <a:xfrm>
            <a:off x="914400" y="4343400"/>
            <a:ext cx="5029199" cy="411480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77" name="Shape 377"/>
        <p:cNvGrpSpPr/>
        <p:nvPr/>
      </p:nvGrpSpPr>
      <p:grpSpPr>
        <a:xfrm>
          <a:off x="0" y="0"/>
          <a:ext cx="0" cy="0"/>
          <a:chOff x="0" y="0"/>
          <a:chExt cx="0" cy="0"/>
        </a:xfrm>
      </p:grpSpPr>
      <p:sp>
        <p:nvSpPr>
          <p:cNvPr id="378" name="Shape 37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379" name="Shape 379"/>
          <p:cNvSpPr txBox="1"/>
          <p:nvPr>
            <p:ph idx="1" type="body"/>
          </p:nvPr>
        </p:nvSpPr>
        <p:spPr>
          <a:xfrm>
            <a:off x="914400" y="4343400"/>
            <a:ext cx="5029199" cy="411480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83" name="Shape 383"/>
        <p:cNvGrpSpPr/>
        <p:nvPr/>
      </p:nvGrpSpPr>
      <p:grpSpPr>
        <a:xfrm>
          <a:off x="0" y="0"/>
          <a:ext cx="0" cy="0"/>
          <a:chOff x="0" y="0"/>
          <a:chExt cx="0" cy="0"/>
        </a:xfrm>
      </p:grpSpPr>
      <p:sp>
        <p:nvSpPr>
          <p:cNvPr id="384" name="Shape 38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385" name="Shape 385"/>
          <p:cNvSpPr txBox="1"/>
          <p:nvPr>
            <p:ph idx="1" type="body"/>
          </p:nvPr>
        </p:nvSpPr>
        <p:spPr>
          <a:xfrm>
            <a:off x="914400" y="4343400"/>
            <a:ext cx="5029199" cy="411480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89" name="Shape 389"/>
        <p:cNvGrpSpPr/>
        <p:nvPr/>
      </p:nvGrpSpPr>
      <p:grpSpPr>
        <a:xfrm>
          <a:off x="0" y="0"/>
          <a:ext cx="0" cy="0"/>
          <a:chOff x="0" y="0"/>
          <a:chExt cx="0" cy="0"/>
        </a:xfrm>
      </p:grpSpPr>
      <p:sp>
        <p:nvSpPr>
          <p:cNvPr id="390" name="Shape 390"/>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391" name="Shape 391"/>
          <p:cNvSpPr txBox="1"/>
          <p:nvPr>
            <p:ph idx="1" type="body"/>
          </p:nvPr>
        </p:nvSpPr>
        <p:spPr>
          <a:xfrm>
            <a:off x="914400" y="4343400"/>
            <a:ext cx="5029199" cy="411480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21" name="Shape 221"/>
        <p:cNvGrpSpPr/>
        <p:nvPr/>
      </p:nvGrpSpPr>
      <p:grpSpPr>
        <a:xfrm>
          <a:off x="0" y="0"/>
          <a:ext cx="0" cy="0"/>
          <a:chOff x="0" y="0"/>
          <a:chExt cx="0" cy="0"/>
        </a:xfrm>
      </p:grpSpPr>
      <p:sp>
        <p:nvSpPr>
          <p:cNvPr id="222" name="Shape 222"/>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223" name="Shape 223"/>
          <p:cNvSpPr txBox="1"/>
          <p:nvPr>
            <p:ph idx="1" type="body"/>
          </p:nvPr>
        </p:nvSpPr>
        <p:spPr>
          <a:xfrm>
            <a:off x="914400" y="4343400"/>
            <a:ext cx="5029199" cy="411480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95" name="Shape 395"/>
        <p:cNvGrpSpPr/>
        <p:nvPr/>
      </p:nvGrpSpPr>
      <p:grpSpPr>
        <a:xfrm>
          <a:off x="0" y="0"/>
          <a:ext cx="0" cy="0"/>
          <a:chOff x="0" y="0"/>
          <a:chExt cx="0" cy="0"/>
        </a:xfrm>
      </p:grpSpPr>
      <p:sp>
        <p:nvSpPr>
          <p:cNvPr id="396" name="Shape 396"/>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397" name="Shape 397"/>
          <p:cNvSpPr txBox="1"/>
          <p:nvPr>
            <p:ph idx="1" type="body"/>
          </p:nvPr>
        </p:nvSpPr>
        <p:spPr>
          <a:xfrm>
            <a:off x="914400" y="4343400"/>
            <a:ext cx="5029199" cy="411480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01" name="Shape 401"/>
        <p:cNvGrpSpPr/>
        <p:nvPr/>
      </p:nvGrpSpPr>
      <p:grpSpPr>
        <a:xfrm>
          <a:off x="0" y="0"/>
          <a:ext cx="0" cy="0"/>
          <a:chOff x="0" y="0"/>
          <a:chExt cx="0" cy="0"/>
        </a:xfrm>
      </p:grpSpPr>
      <p:sp>
        <p:nvSpPr>
          <p:cNvPr id="402" name="Shape 402"/>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403" name="Shape 403"/>
          <p:cNvSpPr txBox="1"/>
          <p:nvPr>
            <p:ph idx="1" type="body"/>
          </p:nvPr>
        </p:nvSpPr>
        <p:spPr>
          <a:xfrm>
            <a:off x="914400" y="4343400"/>
            <a:ext cx="5029199" cy="411480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07" name="Shape 407"/>
        <p:cNvGrpSpPr/>
        <p:nvPr/>
      </p:nvGrpSpPr>
      <p:grpSpPr>
        <a:xfrm>
          <a:off x="0" y="0"/>
          <a:ext cx="0" cy="0"/>
          <a:chOff x="0" y="0"/>
          <a:chExt cx="0" cy="0"/>
        </a:xfrm>
      </p:grpSpPr>
      <p:sp>
        <p:nvSpPr>
          <p:cNvPr id="408" name="Shape 40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409" name="Shape 409"/>
          <p:cNvSpPr txBox="1"/>
          <p:nvPr>
            <p:ph idx="1" type="body"/>
          </p:nvPr>
        </p:nvSpPr>
        <p:spPr>
          <a:xfrm>
            <a:off x="914400" y="4343400"/>
            <a:ext cx="50291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19" name="Shape 419"/>
        <p:cNvGrpSpPr/>
        <p:nvPr/>
      </p:nvGrpSpPr>
      <p:grpSpPr>
        <a:xfrm>
          <a:off x="0" y="0"/>
          <a:ext cx="0" cy="0"/>
          <a:chOff x="0" y="0"/>
          <a:chExt cx="0" cy="0"/>
        </a:xfrm>
      </p:grpSpPr>
      <p:sp>
        <p:nvSpPr>
          <p:cNvPr id="420" name="Shape 420"/>
          <p:cNvSpPr txBox="1"/>
          <p:nvPr>
            <p:ph idx="1" type="body"/>
          </p:nvPr>
        </p:nvSpPr>
        <p:spPr>
          <a:xfrm>
            <a:off x="914400" y="4343400"/>
            <a:ext cx="5029199" cy="4114800"/>
          </a:xfrm>
          <a:prstGeom prst="rect">
            <a:avLst/>
          </a:prstGeom>
        </p:spPr>
        <p:txBody>
          <a:bodyPr anchorCtr="0" anchor="t" bIns="91425" lIns="91425" rIns="91425" tIns="91425">
            <a:noAutofit/>
          </a:bodyPr>
          <a:lstStyle/>
          <a:p>
            <a:pPr lvl="0" rtl="0">
              <a:spcBef>
                <a:spcPts val="0"/>
              </a:spcBef>
              <a:buNone/>
            </a:pPr>
            <a:r>
              <a:t/>
            </a:r>
            <a:endParaRPr/>
          </a:p>
        </p:txBody>
      </p:sp>
      <p:sp>
        <p:nvSpPr>
          <p:cNvPr id="421" name="Shape 421"/>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25" name="Shape 425"/>
        <p:cNvGrpSpPr/>
        <p:nvPr/>
      </p:nvGrpSpPr>
      <p:grpSpPr>
        <a:xfrm>
          <a:off x="0" y="0"/>
          <a:ext cx="0" cy="0"/>
          <a:chOff x="0" y="0"/>
          <a:chExt cx="0" cy="0"/>
        </a:xfrm>
      </p:grpSpPr>
      <p:sp>
        <p:nvSpPr>
          <p:cNvPr id="426" name="Shape 426"/>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427" name="Shape 427"/>
          <p:cNvSpPr txBox="1"/>
          <p:nvPr>
            <p:ph idx="1" type="body"/>
          </p:nvPr>
        </p:nvSpPr>
        <p:spPr>
          <a:xfrm>
            <a:off x="914400" y="4343400"/>
            <a:ext cx="50291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37" name="Shape 437"/>
        <p:cNvGrpSpPr/>
        <p:nvPr/>
      </p:nvGrpSpPr>
      <p:grpSpPr>
        <a:xfrm>
          <a:off x="0" y="0"/>
          <a:ext cx="0" cy="0"/>
          <a:chOff x="0" y="0"/>
          <a:chExt cx="0" cy="0"/>
        </a:xfrm>
      </p:grpSpPr>
      <p:sp>
        <p:nvSpPr>
          <p:cNvPr id="438" name="Shape 438"/>
          <p:cNvSpPr txBox="1"/>
          <p:nvPr>
            <p:ph idx="1" type="body"/>
          </p:nvPr>
        </p:nvSpPr>
        <p:spPr>
          <a:xfrm>
            <a:off x="914400" y="4343400"/>
            <a:ext cx="5029199" cy="4114800"/>
          </a:xfrm>
          <a:prstGeom prst="rect">
            <a:avLst/>
          </a:prstGeom>
        </p:spPr>
        <p:txBody>
          <a:bodyPr anchorCtr="0" anchor="t" bIns="91425" lIns="91425" rIns="91425" tIns="91425">
            <a:noAutofit/>
          </a:bodyPr>
          <a:lstStyle/>
          <a:p>
            <a:pPr lvl="0" rtl="0">
              <a:spcBef>
                <a:spcPts val="0"/>
              </a:spcBef>
              <a:buNone/>
            </a:pPr>
            <a:r>
              <a:t/>
            </a:r>
            <a:endParaRPr/>
          </a:p>
        </p:txBody>
      </p:sp>
      <p:sp>
        <p:nvSpPr>
          <p:cNvPr id="439" name="Shape 439"/>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43" name="Shape 443"/>
        <p:cNvGrpSpPr/>
        <p:nvPr/>
      </p:nvGrpSpPr>
      <p:grpSpPr>
        <a:xfrm>
          <a:off x="0" y="0"/>
          <a:ext cx="0" cy="0"/>
          <a:chOff x="0" y="0"/>
          <a:chExt cx="0" cy="0"/>
        </a:xfrm>
      </p:grpSpPr>
      <p:sp>
        <p:nvSpPr>
          <p:cNvPr id="444" name="Shape 44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445" name="Shape 445"/>
          <p:cNvSpPr txBox="1"/>
          <p:nvPr>
            <p:ph idx="1" type="body"/>
          </p:nvPr>
        </p:nvSpPr>
        <p:spPr>
          <a:xfrm>
            <a:off x="914400" y="4343400"/>
            <a:ext cx="5029199" cy="411480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49" name="Shape 449"/>
        <p:cNvGrpSpPr/>
        <p:nvPr/>
      </p:nvGrpSpPr>
      <p:grpSpPr>
        <a:xfrm>
          <a:off x="0" y="0"/>
          <a:ext cx="0" cy="0"/>
          <a:chOff x="0" y="0"/>
          <a:chExt cx="0" cy="0"/>
        </a:xfrm>
      </p:grpSpPr>
      <p:sp>
        <p:nvSpPr>
          <p:cNvPr id="450" name="Shape 450"/>
          <p:cNvSpPr txBox="1"/>
          <p:nvPr>
            <p:ph idx="1" type="body"/>
          </p:nvPr>
        </p:nvSpPr>
        <p:spPr>
          <a:xfrm>
            <a:off x="914400" y="4343400"/>
            <a:ext cx="5029199" cy="4114800"/>
          </a:xfrm>
          <a:prstGeom prst="rect">
            <a:avLst/>
          </a:prstGeom>
        </p:spPr>
        <p:txBody>
          <a:bodyPr anchorCtr="0" anchor="t" bIns="91425" lIns="91425" rIns="91425" tIns="91425">
            <a:noAutofit/>
          </a:bodyPr>
          <a:lstStyle/>
          <a:p>
            <a:pPr lvl="0" rtl="0">
              <a:spcBef>
                <a:spcPts val="0"/>
              </a:spcBef>
              <a:buNone/>
            </a:pPr>
            <a:r>
              <a:t/>
            </a:r>
            <a:endParaRPr/>
          </a:p>
        </p:txBody>
      </p:sp>
      <p:sp>
        <p:nvSpPr>
          <p:cNvPr id="451" name="Shape 451"/>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55" name="Shape 455"/>
        <p:cNvGrpSpPr/>
        <p:nvPr/>
      </p:nvGrpSpPr>
      <p:grpSpPr>
        <a:xfrm>
          <a:off x="0" y="0"/>
          <a:ext cx="0" cy="0"/>
          <a:chOff x="0" y="0"/>
          <a:chExt cx="0" cy="0"/>
        </a:xfrm>
      </p:grpSpPr>
      <p:sp>
        <p:nvSpPr>
          <p:cNvPr id="456" name="Shape 456"/>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457" name="Shape 457"/>
          <p:cNvSpPr txBox="1"/>
          <p:nvPr>
            <p:ph idx="1" type="body"/>
          </p:nvPr>
        </p:nvSpPr>
        <p:spPr>
          <a:xfrm>
            <a:off x="914400" y="4343400"/>
            <a:ext cx="5029199" cy="411480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61" name="Shape 461"/>
        <p:cNvGrpSpPr/>
        <p:nvPr/>
      </p:nvGrpSpPr>
      <p:grpSpPr>
        <a:xfrm>
          <a:off x="0" y="0"/>
          <a:ext cx="0" cy="0"/>
          <a:chOff x="0" y="0"/>
          <a:chExt cx="0" cy="0"/>
        </a:xfrm>
      </p:grpSpPr>
      <p:sp>
        <p:nvSpPr>
          <p:cNvPr id="462" name="Shape 462"/>
          <p:cNvSpPr txBox="1"/>
          <p:nvPr>
            <p:ph idx="1" type="body"/>
          </p:nvPr>
        </p:nvSpPr>
        <p:spPr>
          <a:xfrm>
            <a:off x="914400" y="4343400"/>
            <a:ext cx="5029199" cy="4114800"/>
          </a:xfrm>
          <a:prstGeom prst="rect">
            <a:avLst/>
          </a:prstGeom>
        </p:spPr>
        <p:txBody>
          <a:bodyPr anchorCtr="0" anchor="t" bIns="91425" lIns="91425" rIns="91425" tIns="91425">
            <a:noAutofit/>
          </a:bodyPr>
          <a:lstStyle/>
          <a:p>
            <a:pPr lvl="0" rtl="0">
              <a:spcBef>
                <a:spcPts val="0"/>
              </a:spcBef>
              <a:buNone/>
            </a:pPr>
            <a:r>
              <a:t/>
            </a:r>
            <a:endParaRPr/>
          </a:p>
        </p:txBody>
      </p:sp>
      <p:sp>
        <p:nvSpPr>
          <p:cNvPr id="463" name="Shape 463"/>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28" name="Shape 228"/>
        <p:cNvGrpSpPr/>
        <p:nvPr/>
      </p:nvGrpSpPr>
      <p:grpSpPr>
        <a:xfrm>
          <a:off x="0" y="0"/>
          <a:ext cx="0" cy="0"/>
          <a:chOff x="0" y="0"/>
          <a:chExt cx="0" cy="0"/>
        </a:xfrm>
      </p:grpSpPr>
      <p:sp>
        <p:nvSpPr>
          <p:cNvPr id="229" name="Shape 229"/>
          <p:cNvSpPr txBox="1"/>
          <p:nvPr>
            <p:ph idx="1" type="body"/>
          </p:nvPr>
        </p:nvSpPr>
        <p:spPr>
          <a:xfrm>
            <a:off x="914400" y="4343400"/>
            <a:ext cx="5029199" cy="4114800"/>
          </a:xfrm>
          <a:prstGeom prst="rect">
            <a:avLst/>
          </a:prstGeom>
        </p:spPr>
        <p:txBody>
          <a:bodyPr anchorCtr="0" anchor="t" bIns="91425" lIns="91425" rIns="91425" tIns="91425">
            <a:noAutofit/>
          </a:bodyPr>
          <a:lstStyle/>
          <a:p>
            <a:pPr lvl="0">
              <a:spcBef>
                <a:spcPts val="0"/>
              </a:spcBef>
              <a:buNone/>
            </a:pPr>
            <a:r>
              <a:t/>
            </a:r>
            <a:endParaRPr/>
          </a:p>
        </p:txBody>
      </p:sp>
      <p:sp>
        <p:nvSpPr>
          <p:cNvPr id="230" name="Shape 230"/>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67" name="Shape 467"/>
        <p:cNvGrpSpPr/>
        <p:nvPr/>
      </p:nvGrpSpPr>
      <p:grpSpPr>
        <a:xfrm>
          <a:off x="0" y="0"/>
          <a:ext cx="0" cy="0"/>
          <a:chOff x="0" y="0"/>
          <a:chExt cx="0" cy="0"/>
        </a:xfrm>
      </p:grpSpPr>
      <p:sp>
        <p:nvSpPr>
          <p:cNvPr id="468" name="Shape 46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469" name="Shape 469"/>
          <p:cNvSpPr txBox="1"/>
          <p:nvPr>
            <p:ph idx="1" type="body"/>
          </p:nvPr>
        </p:nvSpPr>
        <p:spPr>
          <a:xfrm>
            <a:off x="914400" y="4343400"/>
            <a:ext cx="5029199" cy="411480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73" name="Shape 473"/>
        <p:cNvGrpSpPr/>
        <p:nvPr/>
      </p:nvGrpSpPr>
      <p:grpSpPr>
        <a:xfrm>
          <a:off x="0" y="0"/>
          <a:ext cx="0" cy="0"/>
          <a:chOff x="0" y="0"/>
          <a:chExt cx="0" cy="0"/>
        </a:xfrm>
      </p:grpSpPr>
      <p:sp>
        <p:nvSpPr>
          <p:cNvPr id="474" name="Shape 47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475" name="Shape 475"/>
          <p:cNvSpPr txBox="1"/>
          <p:nvPr>
            <p:ph idx="1" type="body"/>
          </p:nvPr>
        </p:nvSpPr>
        <p:spPr>
          <a:xfrm>
            <a:off x="914400" y="4343400"/>
            <a:ext cx="5029199" cy="411480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79" name="Shape 479"/>
        <p:cNvGrpSpPr/>
        <p:nvPr/>
      </p:nvGrpSpPr>
      <p:grpSpPr>
        <a:xfrm>
          <a:off x="0" y="0"/>
          <a:ext cx="0" cy="0"/>
          <a:chOff x="0" y="0"/>
          <a:chExt cx="0" cy="0"/>
        </a:xfrm>
      </p:grpSpPr>
      <p:sp>
        <p:nvSpPr>
          <p:cNvPr id="480" name="Shape 480"/>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481" name="Shape 481"/>
          <p:cNvSpPr txBox="1"/>
          <p:nvPr>
            <p:ph idx="1" type="body"/>
          </p:nvPr>
        </p:nvSpPr>
        <p:spPr>
          <a:xfrm>
            <a:off x="914400" y="4343400"/>
            <a:ext cx="5029199" cy="411480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85" name="Shape 485"/>
        <p:cNvGrpSpPr/>
        <p:nvPr/>
      </p:nvGrpSpPr>
      <p:grpSpPr>
        <a:xfrm>
          <a:off x="0" y="0"/>
          <a:ext cx="0" cy="0"/>
          <a:chOff x="0" y="0"/>
          <a:chExt cx="0" cy="0"/>
        </a:xfrm>
      </p:grpSpPr>
      <p:sp>
        <p:nvSpPr>
          <p:cNvPr id="486" name="Shape 486"/>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487" name="Shape 487"/>
          <p:cNvSpPr txBox="1"/>
          <p:nvPr>
            <p:ph idx="1" type="body"/>
          </p:nvPr>
        </p:nvSpPr>
        <p:spPr>
          <a:xfrm>
            <a:off x="914400" y="4343400"/>
            <a:ext cx="5029199" cy="411480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91" name="Shape 491"/>
        <p:cNvGrpSpPr/>
        <p:nvPr/>
      </p:nvGrpSpPr>
      <p:grpSpPr>
        <a:xfrm>
          <a:off x="0" y="0"/>
          <a:ext cx="0" cy="0"/>
          <a:chOff x="0" y="0"/>
          <a:chExt cx="0" cy="0"/>
        </a:xfrm>
      </p:grpSpPr>
      <p:sp>
        <p:nvSpPr>
          <p:cNvPr id="492" name="Shape 492"/>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493" name="Shape 493"/>
          <p:cNvSpPr txBox="1"/>
          <p:nvPr>
            <p:ph idx="1" type="body"/>
          </p:nvPr>
        </p:nvSpPr>
        <p:spPr>
          <a:xfrm>
            <a:off x="914400" y="4343400"/>
            <a:ext cx="5029199" cy="411480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97" name="Shape 497"/>
        <p:cNvGrpSpPr/>
        <p:nvPr/>
      </p:nvGrpSpPr>
      <p:grpSpPr>
        <a:xfrm>
          <a:off x="0" y="0"/>
          <a:ext cx="0" cy="0"/>
          <a:chOff x="0" y="0"/>
          <a:chExt cx="0" cy="0"/>
        </a:xfrm>
      </p:grpSpPr>
      <p:sp>
        <p:nvSpPr>
          <p:cNvPr id="498" name="Shape 498"/>
          <p:cNvSpPr txBox="1"/>
          <p:nvPr>
            <p:ph idx="1" type="body"/>
          </p:nvPr>
        </p:nvSpPr>
        <p:spPr>
          <a:xfrm>
            <a:off x="914400" y="4343400"/>
            <a:ext cx="5029199" cy="4114800"/>
          </a:xfrm>
          <a:prstGeom prst="rect">
            <a:avLst/>
          </a:prstGeom>
        </p:spPr>
        <p:txBody>
          <a:bodyPr anchorCtr="0" anchor="t" bIns="91425" lIns="91425" rIns="91425" tIns="91425">
            <a:noAutofit/>
          </a:bodyPr>
          <a:lstStyle/>
          <a:p>
            <a:pPr lvl="0" rtl="0">
              <a:spcBef>
                <a:spcPts val="0"/>
              </a:spcBef>
              <a:buNone/>
            </a:pPr>
            <a:r>
              <a:t/>
            </a:r>
            <a:endParaRPr/>
          </a:p>
        </p:txBody>
      </p:sp>
      <p:sp>
        <p:nvSpPr>
          <p:cNvPr id="499" name="Shape 499"/>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03" name="Shape 503"/>
        <p:cNvGrpSpPr/>
        <p:nvPr/>
      </p:nvGrpSpPr>
      <p:grpSpPr>
        <a:xfrm>
          <a:off x="0" y="0"/>
          <a:ext cx="0" cy="0"/>
          <a:chOff x="0" y="0"/>
          <a:chExt cx="0" cy="0"/>
        </a:xfrm>
      </p:grpSpPr>
      <p:sp>
        <p:nvSpPr>
          <p:cNvPr id="504" name="Shape 50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505" name="Shape 505"/>
          <p:cNvSpPr txBox="1"/>
          <p:nvPr>
            <p:ph idx="1" type="body"/>
          </p:nvPr>
        </p:nvSpPr>
        <p:spPr>
          <a:xfrm>
            <a:off x="914400" y="4343400"/>
            <a:ext cx="5029199" cy="411480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09" name="Shape 509"/>
        <p:cNvGrpSpPr/>
        <p:nvPr/>
      </p:nvGrpSpPr>
      <p:grpSpPr>
        <a:xfrm>
          <a:off x="0" y="0"/>
          <a:ext cx="0" cy="0"/>
          <a:chOff x="0" y="0"/>
          <a:chExt cx="0" cy="0"/>
        </a:xfrm>
      </p:grpSpPr>
      <p:sp>
        <p:nvSpPr>
          <p:cNvPr id="510" name="Shape 510"/>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511" name="Shape 511"/>
          <p:cNvSpPr txBox="1"/>
          <p:nvPr>
            <p:ph idx="1" type="body"/>
          </p:nvPr>
        </p:nvSpPr>
        <p:spPr>
          <a:xfrm>
            <a:off x="914400" y="4343400"/>
            <a:ext cx="5029199" cy="411480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15" name="Shape 515"/>
        <p:cNvGrpSpPr/>
        <p:nvPr/>
      </p:nvGrpSpPr>
      <p:grpSpPr>
        <a:xfrm>
          <a:off x="0" y="0"/>
          <a:ext cx="0" cy="0"/>
          <a:chOff x="0" y="0"/>
          <a:chExt cx="0" cy="0"/>
        </a:xfrm>
      </p:grpSpPr>
      <p:sp>
        <p:nvSpPr>
          <p:cNvPr id="516" name="Shape 516"/>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517" name="Shape 517"/>
          <p:cNvSpPr txBox="1"/>
          <p:nvPr>
            <p:ph idx="1" type="body"/>
          </p:nvPr>
        </p:nvSpPr>
        <p:spPr>
          <a:xfrm>
            <a:off x="914400" y="4343400"/>
            <a:ext cx="5029199" cy="411480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21" name="Shape 521"/>
        <p:cNvGrpSpPr/>
        <p:nvPr/>
      </p:nvGrpSpPr>
      <p:grpSpPr>
        <a:xfrm>
          <a:off x="0" y="0"/>
          <a:ext cx="0" cy="0"/>
          <a:chOff x="0" y="0"/>
          <a:chExt cx="0" cy="0"/>
        </a:xfrm>
      </p:grpSpPr>
      <p:sp>
        <p:nvSpPr>
          <p:cNvPr id="522" name="Shape 522"/>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523" name="Shape 523"/>
          <p:cNvSpPr txBox="1"/>
          <p:nvPr>
            <p:ph idx="1" type="body"/>
          </p:nvPr>
        </p:nvSpPr>
        <p:spPr>
          <a:xfrm>
            <a:off x="914400" y="4343400"/>
            <a:ext cx="5029199" cy="411480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34" name="Shape 234"/>
        <p:cNvGrpSpPr/>
        <p:nvPr/>
      </p:nvGrpSpPr>
      <p:grpSpPr>
        <a:xfrm>
          <a:off x="0" y="0"/>
          <a:ext cx="0" cy="0"/>
          <a:chOff x="0" y="0"/>
          <a:chExt cx="0" cy="0"/>
        </a:xfrm>
      </p:grpSpPr>
      <p:sp>
        <p:nvSpPr>
          <p:cNvPr id="235" name="Shape 235"/>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236" name="Shape 236"/>
          <p:cNvSpPr txBox="1"/>
          <p:nvPr>
            <p:ph idx="1" type="body"/>
          </p:nvPr>
        </p:nvSpPr>
        <p:spPr>
          <a:xfrm>
            <a:off x="914400" y="4343400"/>
            <a:ext cx="5029199" cy="411480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27" name="Shape 527"/>
        <p:cNvGrpSpPr/>
        <p:nvPr/>
      </p:nvGrpSpPr>
      <p:grpSpPr>
        <a:xfrm>
          <a:off x="0" y="0"/>
          <a:ext cx="0" cy="0"/>
          <a:chOff x="0" y="0"/>
          <a:chExt cx="0" cy="0"/>
        </a:xfrm>
      </p:grpSpPr>
      <p:sp>
        <p:nvSpPr>
          <p:cNvPr id="528" name="Shape 528"/>
          <p:cNvSpPr txBox="1"/>
          <p:nvPr>
            <p:ph idx="1" type="body"/>
          </p:nvPr>
        </p:nvSpPr>
        <p:spPr>
          <a:xfrm>
            <a:off x="914400" y="4343400"/>
            <a:ext cx="5029199" cy="4114800"/>
          </a:xfrm>
          <a:prstGeom prst="rect">
            <a:avLst/>
          </a:prstGeom>
        </p:spPr>
        <p:txBody>
          <a:bodyPr anchorCtr="0" anchor="t" bIns="91425" lIns="91425" rIns="91425" tIns="91425">
            <a:noAutofit/>
          </a:bodyPr>
          <a:lstStyle/>
          <a:p>
            <a:pPr lvl="0" rtl="0">
              <a:spcBef>
                <a:spcPts val="0"/>
              </a:spcBef>
              <a:buNone/>
            </a:pPr>
            <a:r>
              <a:t/>
            </a:r>
            <a:endParaRPr/>
          </a:p>
        </p:txBody>
      </p:sp>
      <p:sp>
        <p:nvSpPr>
          <p:cNvPr id="529" name="Shape 529"/>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33" name="Shape 533"/>
        <p:cNvGrpSpPr/>
        <p:nvPr/>
      </p:nvGrpSpPr>
      <p:grpSpPr>
        <a:xfrm>
          <a:off x="0" y="0"/>
          <a:ext cx="0" cy="0"/>
          <a:chOff x="0" y="0"/>
          <a:chExt cx="0" cy="0"/>
        </a:xfrm>
      </p:grpSpPr>
      <p:sp>
        <p:nvSpPr>
          <p:cNvPr id="534" name="Shape 53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535" name="Shape 535"/>
          <p:cNvSpPr txBox="1"/>
          <p:nvPr>
            <p:ph idx="1" type="body"/>
          </p:nvPr>
        </p:nvSpPr>
        <p:spPr>
          <a:xfrm>
            <a:off x="914400" y="4343400"/>
            <a:ext cx="5029199" cy="411480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39" name="Shape 539"/>
        <p:cNvGrpSpPr/>
        <p:nvPr/>
      </p:nvGrpSpPr>
      <p:grpSpPr>
        <a:xfrm>
          <a:off x="0" y="0"/>
          <a:ext cx="0" cy="0"/>
          <a:chOff x="0" y="0"/>
          <a:chExt cx="0" cy="0"/>
        </a:xfrm>
      </p:grpSpPr>
      <p:sp>
        <p:nvSpPr>
          <p:cNvPr id="540" name="Shape 540"/>
          <p:cNvSpPr txBox="1"/>
          <p:nvPr>
            <p:ph idx="1" type="body"/>
          </p:nvPr>
        </p:nvSpPr>
        <p:spPr>
          <a:xfrm>
            <a:off x="914400" y="4343400"/>
            <a:ext cx="5029199" cy="4114800"/>
          </a:xfrm>
          <a:prstGeom prst="rect">
            <a:avLst/>
          </a:prstGeom>
        </p:spPr>
        <p:txBody>
          <a:bodyPr anchorCtr="0" anchor="t" bIns="91425" lIns="91425" rIns="91425" tIns="91425">
            <a:noAutofit/>
          </a:bodyPr>
          <a:lstStyle/>
          <a:p>
            <a:pPr lvl="0" rtl="0">
              <a:spcBef>
                <a:spcPts val="0"/>
              </a:spcBef>
              <a:buNone/>
            </a:pPr>
            <a:r>
              <a:t/>
            </a:r>
            <a:endParaRPr/>
          </a:p>
        </p:txBody>
      </p:sp>
      <p:sp>
        <p:nvSpPr>
          <p:cNvPr id="541" name="Shape 541"/>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45" name="Shape 545"/>
        <p:cNvGrpSpPr/>
        <p:nvPr/>
      </p:nvGrpSpPr>
      <p:grpSpPr>
        <a:xfrm>
          <a:off x="0" y="0"/>
          <a:ext cx="0" cy="0"/>
          <a:chOff x="0" y="0"/>
          <a:chExt cx="0" cy="0"/>
        </a:xfrm>
      </p:grpSpPr>
      <p:sp>
        <p:nvSpPr>
          <p:cNvPr id="546" name="Shape 546"/>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547" name="Shape 547"/>
          <p:cNvSpPr txBox="1"/>
          <p:nvPr>
            <p:ph idx="1" type="body"/>
          </p:nvPr>
        </p:nvSpPr>
        <p:spPr>
          <a:xfrm>
            <a:off x="914400" y="4343400"/>
            <a:ext cx="5029199" cy="411480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51" name="Shape 551"/>
        <p:cNvGrpSpPr/>
        <p:nvPr/>
      </p:nvGrpSpPr>
      <p:grpSpPr>
        <a:xfrm>
          <a:off x="0" y="0"/>
          <a:ext cx="0" cy="0"/>
          <a:chOff x="0" y="0"/>
          <a:chExt cx="0" cy="0"/>
        </a:xfrm>
      </p:grpSpPr>
      <p:sp>
        <p:nvSpPr>
          <p:cNvPr id="552" name="Shape 552"/>
          <p:cNvSpPr txBox="1"/>
          <p:nvPr>
            <p:ph idx="1" type="body"/>
          </p:nvPr>
        </p:nvSpPr>
        <p:spPr>
          <a:xfrm>
            <a:off x="914400" y="4343400"/>
            <a:ext cx="5029199" cy="4114800"/>
          </a:xfrm>
          <a:prstGeom prst="rect">
            <a:avLst/>
          </a:prstGeom>
        </p:spPr>
        <p:txBody>
          <a:bodyPr anchorCtr="0" anchor="t" bIns="91425" lIns="91425" rIns="91425" tIns="91425">
            <a:noAutofit/>
          </a:bodyPr>
          <a:lstStyle/>
          <a:p>
            <a:pPr lvl="0" rtl="0">
              <a:spcBef>
                <a:spcPts val="0"/>
              </a:spcBef>
              <a:buNone/>
            </a:pPr>
            <a:r>
              <a:t/>
            </a:r>
            <a:endParaRPr/>
          </a:p>
        </p:txBody>
      </p:sp>
      <p:sp>
        <p:nvSpPr>
          <p:cNvPr id="553" name="Shape 553"/>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57" name="Shape 557"/>
        <p:cNvGrpSpPr/>
        <p:nvPr/>
      </p:nvGrpSpPr>
      <p:grpSpPr>
        <a:xfrm>
          <a:off x="0" y="0"/>
          <a:ext cx="0" cy="0"/>
          <a:chOff x="0" y="0"/>
          <a:chExt cx="0" cy="0"/>
        </a:xfrm>
      </p:grpSpPr>
      <p:sp>
        <p:nvSpPr>
          <p:cNvPr id="558" name="Shape 55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559" name="Shape 559"/>
          <p:cNvSpPr txBox="1"/>
          <p:nvPr>
            <p:ph idx="1" type="body"/>
          </p:nvPr>
        </p:nvSpPr>
        <p:spPr>
          <a:xfrm>
            <a:off x="914400" y="4343400"/>
            <a:ext cx="5029199" cy="411480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64" name="Shape 564"/>
        <p:cNvGrpSpPr/>
        <p:nvPr/>
      </p:nvGrpSpPr>
      <p:grpSpPr>
        <a:xfrm>
          <a:off x="0" y="0"/>
          <a:ext cx="0" cy="0"/>
          <a:chOff x="0" y="0"/>
          <a:chExt cx="0" cy="0"/>
        </a:xfrm>
      </p:grpSpPr>
      <p:sp>
        <p:nvSpPr>
          <p:cNvPr id="565" name="Shape 565"/>
          <p:cNvSpPr txBox="1"/>
          <p:nvPr>
            <p:ph idx="1" type="body"/>
          </p:nvPr>
        </p:nvSpPr>
        <p:spPr>
          <a:xfrm>
            <a:off x="914400" y="4343400"/>
            <a:ext cx="5029199" cy="4114800"/>
          </a:xfrm>
          <a:prstGeom prst="rect">
            <a:avLst/>
          </a:prstGeom>
        </p:spPr>
        <p:txBody>
          <a:bodyPr anchorCtr="0" anchor="t" bIns="91425" lIns="91425" rIns="91425" tIns="91425">
            <a:noAutofit/>
          </a:bodyPr>
          <a:lstStyle/>
          <a:p>
            <a:pPr lvl="0" rtl="0">
              <a:spcBef>
                <a:spcPts val="0"/>
              </a:spcBef>
              <a:buNone/>
            </a:pPr>
            <a:r>
              <a:t/>
            </a:r>
            <a:endParaRPr/>
          </a:p>
        </p:txBody>
      </p:sp>
      <p:sp>
        <p:nvSpPr>
          <p:cNvPr id="566" name="Shape 566"/>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70" name="Shape 570"/>
        <p:cNvGrpSpPr/>
        <p:nvPr/>
      </p:nvGrpSpPr>
      <p:grpSpPr>
        <a:xfrm>
          <a:off x="0" y="0"/>
          <a:ext cx="0" cy="0"/>
          <a:chOff x="0" y="0"/>
          <a:chExt cx="0" cy="0"/>
        </a:xfrm>
      </p:grpSpPr>
      <p:sp>
        <p:nvSpPr>
          <p:cNvPr id="571" name="Shape 571"/>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572" name="Shape 572"/>
          <p:cNvSpPr txBox="1"/>
          <p:nvPr>
            <p:ph idx="1" type="body"/>
          </p:nvPr>
        </p:nvSpPr>
        <p:spPr>
          <a:xfrm>
            <a:off x="914400" y="4343400"/>
            <a:ext cx="5029199" cy="411480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77" name="Shape 577"/>
        <p:cNvGrpSpPr/>
        <p:nvPr/>
      </p:nvGrpSpPr>
      <p:grpSpPr>
        <a:xfrm>
          <a:off x="0" y="0"/>
          <a:ext cx="0" cy="0"/>
          <a:chOff x="0" y="0"/>
          <a:chExt cx="0" cy="0"/>
        </a:xfrm>
      </p:grpSpPr>
      <p:sp>
        <p:nvSpPr>
          <p:cNvPr id="578" name="Shape 578"/>
          <p:cNvSpPr txBox="1"/>
          <p:nvPr>
            <p:ph idx="1" type="body"/>
          </p:nvPr>
        </p:nvSpPr>
        <p:spPr>
          <a:xfrm>
            <a:off x="914400" y="4343400"/>
            <a:ext cx="5029199" cy="4114800"/>
          </a:xfrm>
          <a:prstGeom prst="rect">
            <a:avLst/>
          </a:prstGeom>
        </p:spPr>
        <p:txBody>
          <a:bodyPr anchorCtr="0" anchor="t" bIns="91425" lIns="91425" rIns="91425" tIns="91425">
            <a:noAutofit/>
          </a:bodyPr>
          <a:lstStyle/>
          <a:p>
            <a:pPr lvl="0">
              <a:spcBef>
                <a:spcPts val="0"/>
              </a:spcBef>
              <a:buNone/>
            </a:pPr>
            <a:r>
              <a:t/>
            </a:r>
            <a:endParaRPr/>
          </a:p>
        </p:txBody>
      </p:sp>
      <p:sp>
        <p:nvSpPr>
          <p:cNvPr id="579" name="Shape 579"/>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85" name="Shape 585"/>
        <p:cNvGrpSpPr/>
        <p:nvPr/>
      </p:nvGrpSpPr>
      <p:grpSpPr>
        <a:xfrm>
          <a:off x="0" y="0"/>
          <a:ext cx="0" cy="0"/>
          <a:chOff x="0" y="0"/>
          <a:chExt cx="0" cy="0"/>
        </a:xfrm>
      </p:grpSpPr>
      <p:sp>
        <p:nvSpPr>
          <p:cNvPr id="586" name="Shape 586"/>
          <p:cNvSpPr txBox="1"/>
          <p:nvPr>
            <p:ph idx="1" type="body"/>
          </p:nvPr>
        </p:nvSpPr>
        <p:spPr>
          <a:xfrm>
            <a:off x="914400" y="4343400"/>
            <a:ext cx="5029199" cy="4114800"/>
          </a:xfrm>
          <a:prstGeom prst="rect">
            <a:avLst/>
          </a:prstGeom>
        </p:spPr>
        <p:txBody>
          <a:bodyPr anchorCtr="0" anchor="t" bIns="91425" lIns="91425" rIns="91425" tIns="91425">
            <a:noAutofit/>
          </a:bodyPr>
          <a:lstStyle/>
          <a:p>
            <a:pPr lvl="0">
              <a:spcBef>
                <a:spcPts val="0"/>
              </a:spcBef>
              <a:buNone/>
            </a:pPr>
            <a:r>
              <a:t/>
            </a:r>
            <a:endParaRPr/>
          </a:p>
        </p:txBody>
      </p:sp>
      <p:sp>
        <p:nvSpPr>
          <p:cNvPr id="587" name="Shape 587"/>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41" name="Shape 241"/>
        <p:cNvGrpSpPr/>
        <p:nvPr/>
      </p:nvGrpSpPr>
      <p:grpSpPr>
        <a:xfrm>
          <a:off x="0" y="0"/>
          <a:ext cx="0" cy="0"/>
          <a:chOff x="0" y="0"/>
          <a:chExt cx="0" cy="0"/>
        </a:xfrm>
      </p:grpSpPr>
      <p:sp>
        <p:nvSpPr>
          <p:cNvPr id="242" name="Shape 242"/>
          <p:cNvSpPr txBox="1"/>
          <p:nvPr>
            <p:ph idx="1" type="body"/>
          </p:nvPr>
        </p:nvSpPr>
        <p:spPr>
          <a:xfrm>
            <a:off x="914400" y="4343400"/>
            <a:ext cx="5029199" cy="4114800"/>
          </a:xfrm>
          <a:prstGeom prst="rect">
            <a:avLst/>
          </a:prstGeom>
        </p:spPr>
        <p:txBody>
          <a:bodyPr anchorCtr="0" anchor="t" bIns="91425" lIns="91425" rIns="91425" tIns="91425">
            <a:noAutofit/>
          </a:bodyPr>
          <a:lstStyle/>
          <a:p>
            <a:pPr lvl="0">
              <a:spcBef>
                <a:spcPts val="0"/>
              </a:spcBef>
              <a:buNone/>
            </a:pPr>
            <a:r>
              <a:t/>
            </a:r>
            <a:endParaRPr/>
          </a:p>
        </p:txBody>
      </p:sp>
      <p:sp>
        <p:nvSpPr>
          <p:cNvPr id="243" name="Shape 243"/>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94" name="Shape 594"/>
        <p:cNvGrpSpPr/>
        <p:nvPr/>
      </p:nvGrpSpPr>
      <p:grpSpPr>
        <a:xfrm>
          <a:off x="0" y="0"/>
          <a:ext cx="0" cy="0"/>
          <a:chOff x="0" y="0"/>
          <a:chExt cx="0" cy="0"/>
        </a:xfrm>
      </p:grpSpPr>
      <p:sp>
        <p:nvSpPr>
          <p:cNvPr id="595" name="Shape 595"/>
          <p:cNvSpPr txBox="1"/>
          <p:nvPr>
            <p:ph idx="1" type="body"/>
          </p:nvPr>
        </p:nvSpPr>
        <p:spPr>
          <a:xfrm>
            <a:off x="914400" y="4343400"/>
            <a:ext cx="5029199" cy="4114800"/>
          </a:xfrm>
          <a:prstGeom prst="rect">
            <a:avLst/>
          </a:prstGeom>
        </p:spPr>
        <p:txBody>
          <a:bodyPr anchorCtr="0" anchor="t" bIns="91425" lIns="91425" rIns="91425" tIns="91425">
            <a:noAutofit/>
          </a:bodyPr>
          <a:lstStyle/>
          <a:p>
            <a:pPr lvl="0">
              <a:spcBef>
                <a:spcPts val="0"/>
              </a:spcBef>
              <a:buNone/>
            </a:pPr>
            <a:r>
              <a:t/>
            </a:r>
            <a:endParaRPr/>
          </a:p>
        </p:txBody>
      </p:sp>
      <p:sp>
        <p:nvSpPr>
          <p:cNvPr id="596" name="Shape 596"/>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47" name="Shape 247"/>
        <p:cNvGrpSpPr/>
        <p:nvPr/>
      </p:nvGrpSpPr>
      <p:grpSpPr>
        <a:xfrm>
          <a:off x="0" y="0"/>
          <a:ext cx="0" cy="0"/>
          <a:chOff x="0" y="0"/>
          <a:chExt cx="0" cy="0"/>
        </a:xfrm>
      </p:grpSpPr>
      <p:sp>
        <p:nvSpPr>
          <p:cNvPr id="248" name="Shape 24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249" name="Shape 249"/>
          <p:cNvSpPr txBox="1"/>
          <p:nvPr>
            <p:ph idx="1" type="body"/>
          </p:nvPr>
        </p:nvSpPr>
        <p:spPr>
          <a:xfrm>
            <a:off x="914400" y="4343400"/>
            <a:ext cx="5029199" cy="411480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53" name="Shape 253"/>
        <p:cNvGrpSpPr/>
        <p:nvPr/>
      </p:nvGrpSpPr>
      <p:grpSpPr>
        <a:xfrm>
          <a:off x="0" y="0"/>
          <a:ext cx="0" cy="0"/>
          <a:chOff x="0" y="0"/>
          <a:chExt cx="0" cy="0"/>
        </a:xfrm>
      </p:grpSpPr>
      <p:sp>
        <p:nvSpPr>
          <p:cNvPr id="254" name="Shape 254"/>
          <p:cNvSpPr txBox="1"/>
          <p:nvPr>
            <p:ph idx="1" type="body"/>
          </p:nvPr>
        </p:nvSpPr>
        <p:spPr>
          <a:xfrm>
            <a:off x="914400" y="4343400"/>
            <a:ext cx="5029199" cy="4114800"/>
          </a:xfrm>
          <a:prstGeom prst="rect">
            <a:avLst/>
          </a:prstGeom>
        </p:spPr>
        <p:txBody>
          <a:bodyPr anchorCtr="0" anchor="t" bIns="91425" lIns="91425" rIns="91425" tIns="91425">
            <a:noAutofit/>
          </a:bodyPr>
          <a:lstStyle/>
          <a:p>
            <a:pPr lvl="0">
              <a:spcBef>
                <a:spcPts val="0"/>
              </a:spcBef>
              <a:buNone/>
            </a:pPr>
            <a:r>
              <a:t/>
            </a:r>
            <a:endParaRPr/>
          </a:p>
        </p:txBody>
      </p:sp>
      <p:sp>
        <p:nvSpPr>
          <p:cNvPr id="255" name="Shape 255"/>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59" name="Shape 259"/>
        <p:cNvGrpSpPr/>
        <p:nvPr/>
      </p:nvGrpSpPr>
      <p:grpSpPr>
        <a:xfrm>
          <a:off x="0" y="0"/>
          <a:ext cx="0" cy="0"/>
          <a:chOff x="0" y="0"/>
          <a:chExt cx="0" cy="0"/>
        </a:xfrm>
      </p:grpSpPr>
      <p:sp>
        <p:nvSpPr>
          <p:cNvPr id="260" name="Shape 260"/>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261" name="Shape 261"/>
          <p:cNvSpPr txBox="1"/>
          <p:nvPr>
            <p:ph idx="1" type="body"/>
          </p:nvPr>
        </p:nvSpPr>
        <p:spPr>
          <a:xfrm>
            <a:off x="914400" y="4343400"/>
            <a:ext cx="5029199" cy="411480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00.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04.png"/><Relationship Id="rId3" Type="http://schemas.openxmlformats.org/officeDocument/2006/relationships/image" Target="../media/image02.jpg"/><Relationship Id="rId4" Type="http://schemas.openxmlformats.org/officeDocument/2006/relationships/image" Target="../media/image03.jp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01.png"/><Relationship Id="rId3" Type="http://schemas.openxmlformats.org/officeDocument/2006/relationships/image" Target="../media/image07.png"/><Relationship Id="rId4" Type="http://schemas.openxmlformats.org/officeDocument/2006/relationships/image" Target="../media/image11.png"/><Relationship Id="rId11" Type="http://schemas.openxmlformats.org/officeDocument/2006/relationships/image" Target="../media/image15.png"/><Relationship Id="rId10" Type="http://schemas.openxmlformats.org/officeDocument/2006/relationships/image" Target="../media/image13.png"/><Relationship Id="rId9" Type="http://schemas.openxmlformats.org/officeDocument/2006/relationships/image" Target="../media/image14.png"/><Relationship Id="rId5" Type="http://schemas.openxmlformats.org/officeDocument/2006/relationships/image" Target="../media/image08.png"/><Relationship Id="rId6" Type="http://schemas.openxmlformats.org/officeDocument/2006/relationships/image" Target="../media/image10.png"/><Relationship Id="rId7" Type="http://schemas.openxmlformats.org/officeDocument/2006/relationships/image" Target="../media/image12.png"/><Relationship Id="rId8" Type="http://schemas.openxmlformats.org/officeDocument/2006/relationships/image" Target="../media/image16.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jp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06.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29.jpg"/><Relationship Id="rId4" Type="http://schemas.openxmlformats.org/officeDocument/2006/relationships/image" Target="../media/image19.jp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09.jp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06.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05.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p:bg>
      <p:bgPr>
        <a:solidFill>
          <a:srgbClr val="000000"/>
        </a:solidFill>
      </p:bgPr>
    </p:bg>
    <p:spTree>
      <p:nvGrpSpPr>
        <p:cNvPr id="10" name="Shape 10"/>
        <p:cNvGrpSpPr/>
        <p:nvPr/>
      </p:nvGrpSpPr>
      <p:grpSpPr>
        <a:xfrm>
          <a:off x="0" y="0"/>
          <a:ext cx="0" cy="0"/>
          <a:chOff x="0" y="0"/>
          <a:chExt cx="0" cy="0"/>
        </a:xfrm>
      </p:grpSpPr>
      <p:cxnSp>
        <p:nvCxnSpPr>
          <p:cNvPr id="11" name="Shape 11"/>
          <p:cNvCxnSpPr/>
          <p:nvPr/>
        </p:nvCxnSpPr>
        <p:spPr>
          <a:xfrm>
            <a:off x="635000" y="635000"/>
            <a:ext cx="11734800" cy="11"/>
          </a:xfrm>
          <a:prstGeom prst="straightConnector1">
            <a:avLst/>
          </a:prstGeom>
          <a:noFill/>
          <a:ln cap="flat" cmpd="sng" w="9525">
            <a:solidFill>
              <a:srgbClr val="FFFFFF"/>
            </a:solidFill>
            <a:prstDash val="solid"/>
            <a:miter/>
            <a:headEnd len="med" w="med" type="none"/>
            <a:tailEnd len="med" w="med" type="none"/>
          </a:ln>
        </p:spPr>
      </p:cxnSp>
      <p:cxnSp>
        <p:nvCxnSpPr>
          <p:cNvPr id="12" name="Shape 12"/>
          <p:cNvCxnSpPr/>
          <p:nvPr/>
        </p:nvCxnSpPr>
        <p:spPr>
          <a:xfrm>
            <a:off x="635000" y="1219200"/>
            <a:ext cx="11734800" cy="11"/>
          </a:xfrm>
          <a:prstGeom prst="straightConnector1">
            <a:avLst/>
          </a:prstGeom>
          <a:noFill/>
          <a:ln cap="flat" cmpd="sng" w="9525">
            <a:solidFill>
              <a:srgbClr val="FFFFFF"/>
            </a:solidFill>
            <a:prstDash val="solid"/>
            <a:miter/>
            <a:headEnd len="med" w="med" type="none"/>
            <a:tailEnd len="med" w="med" type="none"/>
          </a:ln>
        </p:spPr>
      </p:cxnSp>
      <p:pic>
        <p:nvPicPr>
          <p:cNvPr id="13" name="Shape 13"/>
          <p:cNvPicPr preferRelativeResize="0"/>
          <p:nvPr/>
        </p:nvPicPr>
        <p:blipFill rotWithShape="1">
          <a:blip r:embed="rId2">
            <a:alphaModFix/>
          </a:blip>
          <a:srcRect b="0" l="0" r="0" t="0"/>
          <a:stretch/>
        </p:blipFill>
        <p:spPr>
          <a:xfrm>
            <a:off x="634999" y="762000"/>
            <a:ext cx="2832101" cy="304799"/>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ontent: Smart Phones">
    <p:spTree>
      <p:nvGrpSpPr>
        <p:cNvPr id="56" name="Shape 56"/>
        <p:cNvGrpSpPr/>
        <p:nvPr/>
      </p:nvGrpSpPr>
      <p:grpSpPr>
        <a:xfrm>
          <a:off x="0" y="0"/>
          <a:ext cx="0" cy="0"/>
          <a:chOff x="0" y="0"/>
          <a:chExt cx="0" cy="0"/>
        </a:xfrm>
      </p:grpSpPr>
      <p:pic>
        <p:nvPicPr>
          <p:cNvPr id="57" name="Shape 57"/>
          <p:cNvPicPr preferRelativeResize="0"/>
          <p:nvPr/>
        </p:nvPicPr>
        <p:blipFill rotWithShape="1">
          <a:blip r:embed="rId2">
            <a:alphaModFix/>
          </a:blip>
          <a:srcRect b="0" l="0" r="0" t="0"/>
          <a:stretch/>
        </p:blipFill>
        <p:spPr>
          <a:xfrm>
            <a:off x="1016000" y="1313655"/>
            <a:ext cx="4043866" cy="6057900"/>
          </a:xfrm>
          <a:prstGeom prst="rect">
            <a:avLst/>
          </a:prstGeom>
          <a:noFill/>
          <a:ln>
            <a:noFill/>
          </a:ln>
        </p:spPr>
      </p:pic>
      <p:pic>
        <p:nvPicPr>
          <p:cNvPr id="58" name="Shape 58"/>
          <p:cNvPicPr preferRelativeResize="0"/>
          <p:nvPr/>
        </p:nvPicPr>
        <p:blipFill rotWithShape="1">
          <a:blip r:embed="rId3">
            <a:alphaModFix/>
          </a:blip>
          <a:srcRect b="0" l="0" r="0" t="0"/>
          <a:stretch/>
        </p:blipFill>
        <p:spPr>
          <a:xfrm>
            <a:off x="4673600" y="1371600"/>
            <a:ext cx="3695699" cy="5514677"/>
          </a:xfrm>
          <a:prstGeom prst="rect">
            <a:avLst/>
          </a:prstGeom>
          <a:noFill/>
          <a:ln>
            <a:noFill/>
          </a:ln>
        </p:spPr>
      </p:pic>
      <p:pic>
        <p:nvPicPr>
          <p:cNvPr id="59" name="Shape 59"/>
          <p:cNvPicPr preferRelativeResize="0"/>
          <p:nvPr/>
        </p:nvPicPr>
        <p:blipFill rotWithShape="1">
          <a:blip r:embed="rId4">
            <a:alphaModFix/>
          </a:blip>
          <a:srcRect b="0" l="0" r="0" t="0"/>
          <a:stretch/>
        </p:blipFill>
        <p:spPr>
          <a:xfrm>
            <a:off x="8509000" y="1358900"/>
            <a:ext cx="2984500" cy="5459451"/>
          </a:xfrm>
          <a:prstGeom prst="rect">
            <a:avLst/>
          </a:prstGeom>
          <a:noFill/>
          <a:ln>
            <a:noFill/>
          </a:ln>
        </p:spPr>
      </p:pic>
      <p:cxnSp>
        <p:nvCxnSpPr>
          <p:cNvPr id="60" name="Shape 60"/>
          <p:cNvCxnSpPr/>
          <p:nvPr/>
        </p:nvCxnSpPr>
        <p:spPr>
          <a:xfrm>
            <a:off x="635000" y="635000"/>
            <a:ext cx="11734800" cy="11"/>
          </a:xfrm>
          <a:prstGeom prst="straightConnector1">
            <a:avLst/>
          </a:prstGeom>
          <a:noFill/>
          <a:ln>
            <a:noFill/>
          </a:ln>
        </p:spPr>
      </p:cxnSp>
      <p:cxnSp>
        <p:nvCxnSpPr>
          <p:cNvPr id="61" name="Shape 61"/>
          <p:cNvCxnSpPr/>
          <p:nvPr/>
        </p:nvCxnSpPr>
        <p:spPr>
          <a:xfrm>
            <a:off x="635000" y="1219200"/>
            <a:ext cx="11734800" cy="11"/>
          </a:xfrm>
          <a:prstGeom prst="straightConnector1">
            <a:avLst/>
          </a:prstGeom>
          <a:noFill/>
          <a:ln>
            <a:noFill/>
          </a:ln>
        </p:spPr>
      </p:cxnSp>
      <p:sp>
        <p:nvSpPr>
          <p:cNvPr id="62" name="Shape 62"/>
          <p:cNvSpPr/>
          <p:nvPr/>
        </p:nvSpPr>
        <p:spPr>
          <a:xfrm>
            <a:off x="5651500" y="3835400"/>
            <a:ext cx="1707947" cy="254000"/>
          </a:xfrm>
          <a:prstGeom prst="rect">
            <a:avLst/>
          </a:prstGeom>
          <a:noFill/>
          <a:ln>
            <a:noFill/>
          </a:ln>
        </p:spPr>
        <p:txBody>
          <a:bodyPr anchorCtr="0" anchor="t" bIns="38100" lIns="38100" rIns="38100" tIns="38100">
            <a:noAutofit/>
          </a:bodyPr>
          <a:lstStyle/>
          <a:p>
            <a:pPr indent="0" lvl="0" marL="0" marR="0" rtl="0" algn="l">
              <a:spcBef>
                <a:spcPts val="0"/>
              </a:spcBef>
              <a:buSzPct val="25000"/>
              <a:buNone/>
            </a:pPr>
            <a:r>
              <a:rPr b="0" i="0" lang="en-US" sz="1400" u="none" cap="none" strike="noStrike">
                <a:solidFill>
                  <a:srgbClr val="000000"/>
                </a:solidFill>
                <a:latin typeface="Arial"/>
                <a:ea typeface="Arial"/>
                <a:cs typeface="Arial"/>
                <a:sym typeface="Arial"/>
              </a:rPr>
              <a:t>Drag an object here</a:t>
            </a:r>
          </a:p>
        </p:txBody>
      </p:sp>
      <p:sp>
        <p:nvSpPr>
          <p:cNvPr id="63" name="Shape 63"/>
          <p:cNvSpPr/>
          <p:nvPr/>
        </p:nvSpPr>
        <p:spPr>
          <a:xfrm>
            <a:off x="9182100" y="3835400"/>
            <a:ext cx="1707947" cy="254000"/>
          </a:xfrm>
          <a:prstGeom prst="rect">
            <a:avLst/>
          </a:prstGeom>
          <a:noFill/>
          <a:ln>
            <a:noFill/>
          </a:ln>
        </p:spPr>
        <p:txBody>
          <a:bodyPr anchorCtr="0" anchor="t" bIns="38100" lIns="38100" rIns="38100" tIns="38100">
            <a:noAutofit/>
          </a:bodyPr>
          <a:lstStyle/>
          <a:p>
            <a:pPr indent="0" lvl="0" marL="0" marR="0" rtl="0" algn="l">
              <a:spcBef>
                <a:spcPts val="0"/>
              </a:spcBef>
              <a:buSzPct val="25000"/>
              <a:buNone/>
            </a:pPr>
            <a:r>
              <a:rPr b="0" i="0" lang="en-US" sz="1400" u="none" cap="none" strike="noStrike">
                <a:solidFill>
                  <a:srgbClr val="000000"/>
                </a:solidFill>
                <a:latin typeface="Arial"/>
                <a:ea typeface="Arial"/>
                <a:cs typeface="Arial"/>
                <a:sym typeface="Arial"/>
              </a:rPr>
              <a:t>Drag an object here</a:t>
            </a:r>
          </a:p>
        </p:txBody>
      </p:sp>
      <p:sp>
        <p:nvSpPr>
          <p:cNvPr id="64" name="Shape 64"/>
          <p:cNvSpPr txBox="1"/>
          <p:nvPr>
            <p:ph idx="1" type="body"/>
          </p:nvPr>
        </p:nvSpPr>
        <p:spPr>
          <a:xfrm>
            <a:off x="1841500" y="1981200"/>
            <a:ext cx="2311400" cy="3962399"/>
          </a:xfrm>
          <a:prstGeom prst="rect">
            <a:avLst/>
          </a:prstGeom>
          <a:noFill/>
          <a:ln>
            <a:noFill/>
          </a:ln>
        </p:spPr>
        <p:txBody>
          <a:bodyPr anchorCtr="0" anchor="ctr" bIns="91425" lIns="91425" rIns="91425" tIns="91425"/>
          <a:lstStyle>
            <a:lvl1pPr lvl="0" rtl="0">
              <a:lnSpc>
                <a:spcPct val="100000"/>
              </a:lnSpc>
              <a:spcBef>
                <a:spcPts val="0"/>
              </a:spcBef>
              <a:defRPr/>
            </a:lvl1pPr>
            <a:lvl2pPr indent="228600" lvl="1" rtl="0">
              <a:lnSpc>
                <a:spcPct val="100000"/>
              </a:lnSpc>
              <a:spcBef>
                <a:spcPts val="0"/>
              </a:spcBef>
              <a:defRPr/>
            </a:lvl2pPr>
            <a:lvl3pPr indent="457200" lvl="2" rtl="0">
              <a:lnSpc>
                <a:spcPct val="100000"/>
              </a:lnSpc>
              <a:spcBef>
                <a:spcPts val="0"/>
              </a:spcBef>
              <a:defRPr/>
            </a:lvl3pPr>
            <a:lvl4pPr indent="685800" lvl="3" rtl="0">
              <a:lnSpc>
                <a:spcPct val="100000"/>
              </a:lnSpc>
              <a:spcBef>
                <a:spcPts val="0"/>
              </a:spcBef>
              <a:defRPr/>
            </a:lvl4pPr>
            <a:lvl5pPr indent="914400" lvl="4" rtl="0">
              <a:lnSpc>
                <a:spcPct val="100000"/>
              </a:lnSpc>
              <a:spcBef>
                <a:spcPts val="0"/>
              </a:spcBef>
              <a:defRPr/>
            </a:lvl5pPr>
            <a:lvl6pPr indent="1143000" lvl="5" rtl="0">
              <a:lnSpc>
                <a:spcPct val="100000"/>
              </a:lnSpc>
              <a:spcBef>
                <a:spcPts val="0"/>
              </a:spcBef>
              <a:defRPr/>
            </a:lvl6pPr>
            <a:lvl7pPr indent="1371600" lvl="6" rtl="0">
              <a:lnSpc>
                <a:spcPct val="100000"/>
              </a:lnSpc>
              <a:spcBef>
                <a:spcPts val="0"/>
              </a:spcBef>
              <a:defRPr/>
            </a:lvl7pPr>
            <a:lvl8pPr indent="1600200" lvl="7" rtl="0">
              <a:lnSpc>
                <a:spcPct val="100000"/>
              </a:lnSpc>
              <a:spcBef>
                <a:spcPts val="0"/>
              </a:spcBef>
              <a:defRPr/>
            </a:lvl8pPr>
            <a:lvl9pPr indent="1828800" lvl="8" rtl="0">
              <a:lnSpc>
                <a:spcPct val="100000"/>
              </a:lnSpc>
              <a:spcBef>
                <a:spcPts val="0"/>
              </a:spcBef>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harts">
    <p:spTree>
      <p:nvGrpSpPr>
        <p:cNvPr id="65" name="Shape 65"/>
        <p:cNvGrpSpPr/>
        <p:nvPr/>
      </p:nvGrpSpPr>
      <p:grpSpPr>
        <a:xfrm>
          <a:off x="0" y="0"/>
          <a:ext cx="0" cy="0"/>
          <a:chOff x="0" y="0"/>
          <a:chExt cx="0" cy="0"/>
        </a:xfrm>
      </p:grpSpPr>
      <p:cxnSp>
        <p:nvCxnSpPr>
          <p:cNvPr id="66" name="Shape 66"/>
          <p:cNvCxnSpPr/>
          <p:nvPr/>
        </p:nvCxnSpPr>
        <p:spPr>
          <a:xfrm>
            <a:off x="635000" y="635000"/>
            <a:ext cx="11734800" cy="11"/>
          </a:xfrm>
          <a:prstGeom prst="straightConnector1">
            <a:avLst/>
          </a:prstGeom>
          <a:noFill/>
          <a:ln>
            <a:noFill/>
          </a:ln>
        </p:spPr>
      </p:cxnSp>
      <p:cxnSp>
        <p:nvCxnSpPr>
          <p:cNvPr id="67" name="Shape 67"/>
          <p:cNvCxnSpPr/>
          <p:nvPr/>
        </p:nvCxnSpPr>
        <p:spPr>
          <a:xfrm>
            <a:off x="635000" y="1219200"/>
            <a:ext cx="11734800" cy="11"/>
          </a:xfrm>
          <a:prstGeom prst="straightConnector1">
            <a:avLst/>
          </a:prstGeom>
          <a:noFill/>
          <a:ln>
            <a:noFill/>
          </a:ln>
        </p:spPr>
      </p:cxnSp>
      <p:sp>
        <p:nvSpPr>
          <p:cNvPr id="68" name="Shape 68"/>
          <p:cNvSpPr/>
          <p:nvPr/>
        </p:nvSpPr>
        <p:spPr>
          <a:xfrm>
            <a:off x="655827" y="2307725"/>
            <a:ext cx="3000000" cy="3000000"/>
          </a:xfrm>
          <a:prstGeom prst="rect">
            <a:avLst/>
          </a:prstGeom>
          <a:solidFill>
            <a:srgbClr val="FFFFFF"/>
          </a:solidFill>
          <a:ln cap="flat" cmpd="sng" w="9525">
            <a:solidFill>
              <a:srgbClr val="00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69" name="Shape 69"/>
          <p:cNvSpPr/>
          <p:nvPr/>
        </p:nvSpPr>
        <p:spPr>
          <a:xfrm>
            <a:off x="4386428" y="2303347"/>
            <a:ext cx="3000000" cy="3000000"/>
          </a:xfrm>
          <a:prstGeom prst="rect">
            <a:avLst/>
          </a:prstGeom>
          <a:solidFill>
            <a:srgbClr val="FFFFFF"/>
          </a:solidFill>
          <a:ln cap="flat" cmpd="sng" w="9525">
            <a:solidFill>
              <a:srgbClr val="00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70" name="Shape 70"/>
          <p:cNvSpPr/>
          <p:nvPr/>
        </p:nvSpPr>
        <p:spPr>
          <a:xfrm>
            <a:off x="7409003" y="2423731"/>
            <a:ext cx="3000000" cy="3000000"/>
          </a:xfrm>
          <a:prstGeom prst="rect">
            <a:avLst/>
          </a:prstGeom>
          <a:solidFill>
            <a:srgbClr val="FFFFFF"/>
          </a:solidFill>
          <a:ln cap="flat" cmpd="sng" w="9525">
            <a:solidFill>
              <a:srgbClr val="00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llouts">
    <p:spTree>
      <p:nvGrpSpPr>
        <p:cNvPr id="71" name="Shape 71"/>
        <p:cNvGrpSpPr/>
        <p:nvPr/>
      </p:nvGrpSpPr>
      <p:grpSpPr>
        <a:xfrm>
          <a:off x="0" y="0"/>
          <a:ext cx="0" cy="0"/>
          <a:chOff x="0" y="0"/>
          <a:chExt cx="0" cy="0"/>
        </a:xfrm>
      </p:grpSpPr>
      <p:cxnSp>
        <p:nvCxnSpPr>
          <p:cNvPr id="72" name="Shape 72"/>
          <p:cNvCxnSpPr/>
          <p:nvPr/>
        </p:nvCxnSpPr>
        <p:spPr>
          <a:xfrm>
            <a:off x="635000" y="635000"/>
            <a:ext cx="11734800" cy="11"/>
          </a:xfrm>
          <a:prstGeom prst="straightConnector1">
            <a:avLst/>
          </a:prstGeom>
          <a:noFill/>
          <a:ln>
            <a:noFill/>
          </a:ln>
        </p:spPr>
      </p:cxnSp>
      <p:cxnSp>
        <p:nvCxnSpPr>
          <p:cNvPr id="73" name="Shape 73"/>
          <p:cNvCxnSpPr/>
          <p:nvPr/>
        </p:nvCxnSpPr>
        <p:spPr>
          <a:xfrm>
            <a:off x="635000" y="1219200"/>
            <a:ext cx="11734800" cy="11"/>
          </a:xfrm>
          <a:prstGeom prst="straightConnector1">
            <a:avLst/>
          </a:prstGeom>
          <a:noFill/>
          <a:ln>
            <a:noFill/>
          </a:ln>
        </p:spPr>
      </p:cxnSp>
      <p:grpSp>
        <p:nvGrpSpPr>
          <p:cNvPr id="74" name="Shape 74"/>
          <p:cNvGrpSpPr/>
          <p:nvPr/>
        </p:nvGrpSpPr>
        <p:grpSpPr>
          <a:xfrm>
            <a:off x="635000" y="1828800"/>
            <a:ext cx="1270001" cy="1270001"/>
            <a:chOff x="0" y="0"/>
            <a:chExt cx="1270000" cy="1270000"/>
          </a:xfrm>
        </p:grpSpPr>
        <p:pic>
          <p:nvPicPr>
            <p:cNvPr id="75" name="Shape 75"/>
            <p:cNvPicPr preferRelativeResize="0"/>
            <p:nvPr/>
          </p:nvPicPr>
          <p:blipFill rotWithShape="1">
            <a:blip r:embed="rId2">
              <a:alphaModFix/>
            </a:blip>
            <a:srcRect b="0" l="0" r="0" t="0"/>
            <a:stretch/>
          </p:blipFill>
          <p:spPr>
            <a:xfrm>
              <a:off x="0" y="0"/>
              <a:ext cx="1270000" cy="1270000"/>
            </a:xfrm>
            <a:prstGeom prst="rect">
              <a:avLst/>
            </a:prstGeom>
            <a:noFill/>
            <a:ln>
              <a:noFill/>
            </a:ln>
          </p:spPr>
        </p:pic>
        <p:sp>
          <p:nvSpPr>
            <p:cNvPr id="76" name="Shape 76"/>
            <p:cNvSpPr/>
            <p:nvPr/>
          </p:nvSpPr>
          <p:spPr>
            <a:xfrm>
              <a:off x="88900" y="335279"/>
              <a:ext cx="1079499" cy="675642"/>
            </a:xfrm>
            <a:prstGeom prst="rect">
              <a:avLst/>
            </a:prstGeom>
            <a:noFill/>
            <a:ln>
              <a:noFill/>
            </a:ln>
          </p:spPr>
          <p:txBody>
            <a:bodyPr anchorCtr="0" anchor="ctr" bIns="0" lIns="0" rIns="0" tIns="0">
              <a:noAutofit/>
            </a:bodyPr>
            <a:lstStyle/>
            <a:p>
              <a:pPr indent="0" lvl="0" marL="0" marR="0" rtl="0" algn="ctr">
                <a:lnSpc>
                  <a:spcPct val="75000"/>
                </a:lnSpc>
                <a:spcBef>
                  <a:spcPts val="0"/>
                </a:spcBef>
                <a:buSzPct val="25000"/>
                <a:buNone/>
              </a:pPr>
              <a:r>
                <a:rPr b="1" i="0" lang="en-US" sz="1800" u="none" cap="none" strike="noStrike">
                  <a:solidFill>
                    <a:srgbClr val="000000"/>
                  </a:solidFill>
                  <a:latin typeface="Arial"/>
                  <a:ea typeface="Arial"/>
                  <a:cs typeface="Arial"/>
                  <a:sym typeface="Arial"/>
                </a:rPr>
                <a:t>INSERT STICKER</a:t>
              </a:r>
              <a:br>
                <a:rPr b="1" i="0" lang="en-US" sz="1800" u="none" cap="none" strike="noStrike">
                  <a:solidFill>
                    <a:srgbClr val="000000"/>
                  </a:solidFill>
                  <a:latin typeface="Arial"/>
                  <a:ea typeface="Arial"/>
                  <a:cs typeface="Arial"/>
                  <a:sym typeface="Arial"/>
                </a:rPr>
              </a:br>
              <a:r>
                <a:rPr b="1" i="0" lang="en-US" sz="1800" u="none" cap="none" strike="noStrike">
                  <a:solidFill>
                    <a:srgbClr val="000000"/>
                  </a:solidFill>
                  <a:latin typeface="Arial"/>
                  <a:ea typeface="Arial"/>
                  <a:cs typeface="Arial"/>
                  <a:sym typeface="Arial"/>
                </a:rPr>
                <a:t>TEXT</a:t>
              </a:r>
            </a:p>
          </p:txBody>
        </p:sp>
      </p:grpSp>
      <p:grpSp>
        <p:nvGrpSpPr>
          <p:cNvPr id="77" name="Shape 77"/>
          <p:cNvGrpSpPr/>
          <p:nvPr/>
        </p:nvGrpSpPr>
        <p:grpSpPr>
          <a:xfrm>
            <a:off x="2159000" y="1828800"/>
            <a:ext cx="1270001" cy="1270001"/>
            <a:chOff x="0" y="0"/>
            <a:chExt cx="1270000" cy="1270000"/>
          </a:xfrm>
        </p:grpSpPr>
        <p:pic>
          <p:nvPicPr>
            <p:cNvPr id="78" name="Shape 78"/>
            <p:cNvPicPr preferRelativeResize="0"/>
            <p:nvPr/>
          </p:nvPicPr>
          <p:blipFill rotWithShape="1">
            <a:blip r:embed="rId3">
              <a:alphaModFix/>
            </a:blip>
            <a:srcRect b="0" l="0" r="0" t="0"/>
            <a:stretch/>
          </p:blipFill>
          <p:spPr>
            <a:xfrm>
              <a:off x="0" y="0"/>
              <a:ext cx="1270000" cy="1270000"/>
            </a:xfrm>
            <a:prstGeom prst="rect">
              <a:avLst/>
            </a:prstGeom>
            <a:noFill/>
            <a:ln>
              <a:noFill/>
            </a:ln>
          </p:spPr>
        </p:pic>
        <p:sp>
          <p:nvSpPr>
            <p:cNvPr id="79" name="Shape 79"/>
            <p:cNvSpPr/>
            <p:nvPr/>
          </p:nvSpPr>
          <p:spPr>
            <a:xfrm>
              <a:off x="101600" y="347979"/>
              <a:ext cx="1079499" cy="675642"/>
            </a:xfrm>
            <a:prstGeom prst="rect">
              <a:avLst/>
            </a:prstGeom>
            <a:noFill/>
            <a:ln>
              <a:noFill/>
            </a:ln>
          </p:spPr>
          <p:txBody>
            <a:bodyPr anchorCtr="0" anchor="ctr" bIns="0" lIns="0" rIns="0" tIns="0">
              <a:noAutofit/>
            </a:bodyPr>
            <a:lstStyle/>
            <a:p>
              <a:pPr indent="0" lvl="0" marL="0" marR="0" rtl="0" algn="ctr">
                <a:lnSpc>
                  <a:spcPct val="75000"/>
                </a:lnSpc>
                <a:spcBef>
                  <a:spcPts val="0"/>
                </a:spcBef>
                <a:buSzPct val="25000"/>
                <a:buNone/>
              </a:pPr>
              <a:r>
                <a:rPr b="1" i="0" lang="en-US" sz="1800" u="none" cap="none" strike="noStrike">
                  <a:solidFill>
                    <a:srgbClr val="FFFFFF"/>
                  </a:solidFill>
                  <a:latin typeface="Arial"/>
                  <a:ea typeface="Arial"/>
                  <a:cs typeface="Arial"/>
                  <a:sym typeface="Arial"/>
                </a:rPr>
                <a:t>INSERT STICKER</a:t>
              </a:r>
              <a:br>
                <a:rPr b="1" i="0" lang="en-US" sz="1800" u="none" cap="none" strike="noStrike">
                  <a:solidFill>
                    <a:srgbClr val="FFFFFF"/>
                  </a:solidFill>
                  <a:latin typeface="Arial"/>
                  <a:ea typeface="Arial"/>
                  <a:cs typeface="Arial"/>
                  <a:sym typeface="Arial"/>
                </a:rPr>
              </a:br>
              <a:r>
                <a:rPr b="1" i="0" lang="en-US" sz="1800" u="none" cap="none" strike="noStrike">
                  <a:solidFill>
                    <a:srgbClr val="FFFFFF"/>
                  </a:solidFill>
                  <a:latin typeface="Arial"/>
                  <a:ea typeface="Arial"/>
                  <a:cs typeface="Arial"/>
                  <a:sym typeface="Arial"/>
                </a:rPr>
                <a:t>TEXT</a:t>
              </a:r>
            </a:p>
          </p:txBody>
        </p:sp>
      </p:grpSp>
      <p:grpSp>
        <p:nvGrpSpPr>
          <p:cNvPr id="80" name="Shape 80"/>
          <p:cNvGrpSpPr/>
          <p:nvPr/>
        </p:nvGrpSpPr>
        <p:grpSpPr>
          <a:xfrm>
            <a:off x="635000" y="3340100"/>
            <a:ext cx="1270001" cy="1270001"/>
            <a:chOff x="0" y="0"/>
            <a:chExt cx="1270000" cy="1270000"/>
          </a:xfrm>
        </p:grpSpPr>
        <p:pic>
          <p:nvPicPr>
            <p:cNvPr id="81" name="Shape 81"/>
            <p:cNvPicPr preferRelativeResize="0"/>
            <p:nvPr/>
          </p:nvPicPr>
          <p:blipFill rotWithShape="1">
            <a:blip r:embed="rId4">
              <a:alphaModFix/>
            </a:blip>
            <a:srcRect b="0" l="0" r="0" t="0"/>
            <a:stretch/>
          </p:blipFill>
          <p:spPr>
            <a:xfrm>
              <a:off x="0" y="0"/>
              <a:ext cx="1270000" cy="1270000"/>
            </a:xfrm>
            <a:prstGeom prst="rect">
              <a:avLst/>
            </a:prstGeom>
            <a:noFill/>
            <a:ln>
              <a:noFill/>
            </a:ln>
          </p:spPr>
        </p:pic>
        <p:sp>
          <p:nvSpPr>
            <p:cNvPr id="82" name="Shape 82"/>
            <p:cNvSpPr/>
            <p:nvPr/>
          </p:nvSpPr>
          <p:spPr>
            <a:xfrm>
              <a:off x="88900" y="322579"/>
              <a:ext cx="1079499" cy="675642"/>
            </a:xfrm>
            <a:prstGeom prst="rect">
              <a:avLst/>
            </a:prstGeom>
            <a:noFill/>
            <a:ln>
              <a:noFill/>
            </a:ln>
          </p:spPr>
          <p:txBody>
            <a:bodyPr anchorCtr="0" anchor="ctr" bIns="0" lIns="0" rIns="0" tIns="0">
              <a:noAutofit/>
            </a:bodyPr>
            <a:lstStyle/>
            <a:p>
              <a:pPr indent="0" lvl="0" marL="0" marR="0" rtl="0" algn="ctr">
                <a:lnSpc>
                  <a:spcPct val="75000"/>
                </a:lnSpc>
                <a:spcBef>
                  <a:spcPts val="0"/>
                </a:spcBef>
                <a:buSzPct val="25000"/>
                <a:buNone/>
              </a:pPr>
              <a:r>
                <a:rPr b="1" i="0" lang="en-US" sz="1800" u="none" cap="none" strike="noStrike">
                  <a:solidFill>
                    <a:srgbClr val="FFFFFF"/>
                  </a:solidFill>
                  <a:latin typeface="Arial"/>
                  <a:ea typeface="Arial"/>
                  <a:cs typeface="Arial"/>
                  <a:sym typeface="Arial"/>
                </a:rPr>
                <a:t>INSERT STICKER</a:t>
              </a:r>
              <a:br>
                <a:rPr b="1" i="0" lang="en-US" sz="1800" u="none" cap="none" strike="noStrike">
                  <a:solidFill>
                    <a:srgbClr val="FFFFFF"/>
                  </a:solidFill>
                  <a:latin typeface="Arial"/>
                  <a:ea typeface="Arial"/>
                  <a:cs typeface="Arial"/>
                  <a:sym typeface="Arial"/>
                </a:rPr>
              </a:br>
              <a:r>
                <a:rPr b="1" i="0" lang="en-US" sz="1800" u="none" cap="none" strike="noStrike">
                  <a:solidFill>
                    <a:srgbClr val="FFFFFF"/>
                  </a:solidFill>
                  <a:latin typeface="Arial"/>
                  <a:ea typeface="Arial"/>
                  <a:cs typeface="Arial"/>
                  <a:sym typeface="Arial"/>
                </a:rPr>
                <a:t>TEXT</a:t>
              </a:r>
            </a:p>
          </p:txBody>
        </p:sp>
      </p:grpSp>
      <p:grpSp>
        <p:nvGrpSpPr>
          <p:cNvPr id="83" name="Shape 83"/>
          <p:cNvGrpSpPr/>
          <p:nvPr/>
        </p:nvGrpSpPr>
        <p:grpSpPr>
          <a:xfrm>
            <a:off x="2159000" y="3340100"/>
            <a:ext cx="1270001" cy="1270001"/>
            <a:chOff x="0" y="0"/>
            <a:chExt cx="1270000" cy="1270000"/>
          </a:xfrm>
        </p:grpSpPr>
        <p:pic>
          <p:nvPicPr>
            <p:cNvPr id="84" name="Shape 84"/>
            <p:cNvPicPr preferRelativeResize="0"/>
            <p:nvPr/>
          </p:nvPicPr>
          <p:blipFill rotWithShape="1">
            <a:blip r:embed="rId5">
              <a:alphaModFix/>
            </a:blip>
            <a:srcRect b="0" l="0" r="0" t="0"/>
            <a:stretch/>
          </p:blipFill>
          <p:spPr>
            <a:xfrm>
              <a:off x="0" y="0"/>
              <a:ext cx="1270000" cy="1270000"/>
            </a:xfrm>
            <a:prstGeom prst="rect">
              <a:avLst/>
            </a:prstGeom>
            <a:noFill/>
            <a:ln>
              <a:noFill/>
            </a:ln>
          </p:spPr>
        </p:pic>
        <p:sp>
          <p:nvSpPr>
            <p:cNvPr id="85" name="Shape 85"/>
            <p:cNvSpPr/>
            <p:nvPr/>
          </p:nvSpPr>
          <p:spPr>
            <a:xfrm>
              <a:off x="101600" y="335279"/>
              <a:ext cx="1079499" cy="675642"/>
            </a:xfrm>
            <a:prstGeom prst="rect">
              <a:avLst/>
            </a:prstGeom>
            <a:noFill/>
            <a:ln>
              <a:noFill/>
            </a:ln>
          </p:spPr>
          <p:txBody>
            <a:bodyPr anchorCtr="0" anchor="ctr" bIns="0" lIns="0" rIns="0" tIns="0">
              <a:noAutofit/>
            </a:bodyPr>
            <a:lstStyle/>
            <a:p>
              <a:pPr indent="0" lvl="0" marL="0" marR="0" rtl="0" algn="ctr">
                <a:lnSpc>
                  <a:spcPct val="75000"/>
                </a:lnSpc>
                <a:spcBef>
                  <a:spcPts val="0"/>
                </a:spcBef>
                <a:buSzPct val="25000"/>
                <a:buNone/>
              </a:pPr>
              <a:r>
                <a:rPr b="1" i="0" lang="en-US" sz="1800" u="none" cap="none" strike="noStrike">
                  <a:solidFill>
                    <a:srgbClr val="FFFFFF"/>
                  </a:solidFill>
                  <a:latin typeface="Arial"/>
                  <a:ea typeface="Arial"/>
                  <a:cs typeface="Arial"/>
                  <a:sym typeface="Arial"/>
                </a:rPr>
                <a:t>INSERT STICKER</a:t>
              </a:r>
              <a:br>
                <a:rPr b="1" i="0" lang="en-US" sz="1800" u="none" cap="none" strike="noStrike">
                  <a:solidFill>
                    <a:srgbClr val="FFFFFF"/>
                  </a:solidFill>
                  <a:latin typeface="Arial"/>
                  <a:ea typeface="Arial"/>
                  <a:cs typeface="Arial"/>
                  <a:sym typeface="Arial"/>
                </a:rPr>
              </a:br>
              <a:r>
                <a:rPr b="1" i="0" lang="en-US" sz="1800" u="none" cap="none" strike="noStrike">
                  <a:solidFill>
                    <a:srgbClr val="FFFFFF"/>
                  </a:solidFill>
                  <a:latin typeface="Arial"/>
                  <a:ea typeface="Arial"/>
                  <a:cs typeface="Arial"/>
                  <a:sym typeface="Arial"/>
                </a:rPr>
                <a:t>TEXT</a:t>
              </a:r>
            </a:p>
          </p:txBody>
        </p:sp>
      </p:grpSp>
      <p:grpSp>
        <p:nvGrpSpPr>
          <p:cNvPr id="86" name="Shape 86"/>
          <p:cNvGrpSpPr/>
          <p:nvPr/>
        </p:nvGrpSpPr>
        <p:grpSpPr>
          <a:xfrm>
            <a:off x="635000" y="4876800"/>
            <a:ext cx="1270001" cy="1270001"/>
            <a:chOff x="0" y="0"/>
            <a:chExt cx="1270000" cy="1270000"/>
          </a:xfrm>
        </p:grpSpPr>
        <p:pic>
          <p:nvPicPr>
            <p:cNvPr id="87" name="Shape 87"/>
            <p:cNvPicPr preferRelativeResize="0"/>
            <p:nvPr/>
          </p:nvPicPr>
          <p:blipFill rotWithShape="1">
            <a:blip r:embed="rId6">
              <a:alphaModFix/>
            </a:blip>
            <a:srcRect b="0" l="0" r="0" t="0"/>
            <a:stretch/>
          </p:blipFill>
          <p:spPr>
            <a:xfrm>
              <a:off x="0" y="0"/>
              <a:ext cx="1270000" cy="1270000"/>
            </a:xfrm>
            <a:prstGeom prst="rect">
              <a:avLst/>
            </a:prstGeom>
            <a:noFill/>
            <a:ln>
              <a:noFill/>
            </a:ln>
          </p:spPr>
        </p:pic>
        <p:sp>
          <p:nvSpPr>
            <p:cNvPr id="88" name="Shape 88"/>
            <p:cNvSpPr/>
            <p:nvPr/>
          </p:nvSpPr>
          <p:spPr>
            <a:xfrm>
              <a:off x="88900" y="322579"/>
              <a:ext cx="1079499" cy="675642"/>
            </a:xfrm>
            <a:prstGeom prst="rect">
              <a:avLst/>
            </a:prstGeom>
            <a:noFill/>
            <a:ln>
              <a:noFill/>
            </a:ln>
          </p:spPr>
          <p:txBody>
            <a:bodyPr anchorCtr="0" anchor="ctr" bIns="0" lIns="0" rIns="0" tIns="0">
              <a:noAutofit/>
            </a:bodyPr>
            <a:lstStyle/>
            <a:p>
              <a:pPr indent="0" lvl="0" marL="0" marR="0" rtl="0" algn="ctr">
                <a:lnSpc>
                  <a:spcPct val="75000"/>
                </a:lnSpc>
                <a:spcBef>
                  <a:spcPts val="0"/>
                </a:spcBef>
                <a:buSzPct val="25000"/>
                <a:buNone/>
              </a:pPr>
              <a:r>
                <a:rPr b="1" i="0" lang="en-US" sz="1800" u="none" cap="none" strike="noStrike">
                  <a:solidFill>
                    <a:srgbClr val="FFFFFF"/>
                  </a:solidFill>
                  <a:latin typeface="Arial"/>
                  <a:ea typeface="Arial"/>
                  <a:cs typeface="Arial"/>
                  <a:sym typeface="Arial"/>
                </a:rPr>
                <a:t>INSERT STICKER</a:t>
              </a:r>
              <a:br>
                <a:rPr b="1" i="0" lang="en-US" sz="1800" u="none" cap="none" strike="noStrike">
                  <a:solidFill>
                    <a:srgbClr val="FFFFFF"/>
                  </a:solidFill>
                  <a:latin typeface="Arial"/>
                  <a:ea typeface="Arial"/>
                  <a:cs typeface="Arial"/>
                  <a:sym typeface="Arial"/>
                </a:rPr>
              </a:br>
              <a:r>
                <a:rPr b="1" i="0" lang="en-US" sz="1800" u="none" cap="none" strike="noStrike">
                  <a:solidFill>
                    <a:srgbClr val="FFFFFF"/>
                  </a:solidFill>
                  <a:latin typeface="Arial"/>
                  <a:ea typeface="Arial"/>
                  <a:cs typeface="Arial"/>
                  <a:sym typeface="Arial"/>
                </a:rPr>
                <a:t>TEXT</a:t>
              </a:r>
            </a:p>
          </p:txBody>
        </p:sp>
      </p:grpSp>
      <p:grpSp>
        <p:nvGrpSpPr>
          <p:cNvPr id="89" name="Shape 89"/>
          <p:cNvGrpSpPr/>
          <p:nvPr/>
        </p:nvGrpSpPr>
        <p:grpSpPr>
          <a:xfrm>
            <a:off x="2159000" y="4876800"/>
            <a:ext cx="1270001" cy="1270001"/>
            <a:chOff x="0" y="0"/>
            <a:chExt cx="1270000" cy="1270000"/>
          </a:xfrm>
        </p:grpSpPr>
        <p:pic>
          <p:nvPicPr>
            <p:cNvPr id="90" name="Shape 90"/>
            <p:cNvPicPr preferRelativeResize="0"/>
            <p:nvPr/>
          </p:nvPicPr>
          <p:blipFill rotWithShape="1">
            <a:blip r:embed="rId7">
              <a:alphaModFix/>
            </a:blip>
            <a:srcRect b="0" l="0" r="0" t="0"/>
            <a:stretch/>
          </p:blipFill>
          <p:spPr>
            <a:xfrm>
              <a:off x="0" y="0"/>
              <a:ext cx="1270000" cy="1270000"/>
            </a:xfrm>
            <a:prstGeom prst="rect">
              <a:avLst/>
            </a:prstGeom>
            <a:noFill/>
            <a:ln>
              <a:noFill/>
            </a:ln>
          </p:spPr>
        </p:pic>
        <p:sp>
          <p:nvSpPr>
            <p:cNvPr id="91" name="Shape 91"/>
            <p:cNvSpPr/>
            <p:nvPr/>
          </p:nvSpPr>
          <p:spPr>
            <a:xfrm>
              <a:off x="101600" y="335279"/>
              <a:ext cx="1079499" cy="675642"/>
            </a:xfrm>
            <a:prstGeom prst="rect">
              <a:avLst/>
            </a:prstGeom>
            <a:noFill/>
            <a:ln>
              <a:noFill/>
            </a:ln>
          </p:spPr>
          <p:txBody>
            <a:bodyPr anchorCtr="0" anchor="ctr" bIns="0" lIns="0" rIns="0" tIns="0">
              <a:noAutofit/>
            </a:bodyPr>
            <a:lstStyle/>
            <a:p>
              <a:pPr indent="0" lvl="0" marL="0" marR="0" rtl="0" algn="ctr">
                <a:lnSpc>
                  <a:spcPct val="75000"/>
                </a:lnSpc>
                <a:spcBef>
                  <a:spcPts val="0"/>
                </a:spcBef>
                <a:buSzPct val="25000"/>
                <a:buNone/>
              </a:pPr>
              <a:r>
                <a:rPr b="1" i="0" lang="en-US" sz="1800" u="none" cap="none" strike="noStrike">
                  <a:solidFill>
                    <a:srgbClr val="FFFFFF"/>
                  </a:solidFill>
                  <a:latin typeface="Arial"/>
                  <a:ea typeface="Arial"/>
                  <a:cs typeface="Arial"/>
                  <a:sym typeface="Arial"/>
                </a:rPr>
                <a:t>INSERT STICKER</a:t>
              </a:r>
              <a:br>
                <a:rPr b="1" i="0" lang="en-US" sz="1800" u="none" cap="none" strike="noStrike">
                  <a:solidFill>
                    <a:srgbClr val="FFFFFF"/>
                  </a:solidFill>
                  <a:latin typeface="Arial"/>
                  <a:ea typeface="Arial"/>
                  <a:cs typeface="Arial"/>
                  <a:sym typeface="Arial"/>
                </a:rPr>
              </a:br>
              <a:r>
                <a:rPr b="1" i="0" lang="en-US" sz="1800" u="none" cap="none" strike="noStrike">
                  <a:solidFill>
                    <a:srgbClr val="FFFFFF"/>
                  </a:solidFill>
                  <a:latin typeface="Arial"/>
                  <a:ea typeface="Arial"/>
                  <a:cs typeface="Arial"/>
                  <a:sym typeface="Arial"/>
                </a:rPr>
                <a:t>TEXT</a:t>
              </a:r>
            </a:p>
          </p:txBody>
        </p:sp>
      </p:grpSp>
      <p:sp>
        <p:nvSpPr>
          <p:cNvPr id="92" name="Shape 92"/>
          <p:cNvSpPr/>
          <p:nvPr/>
        </p:nvSpPr>
        <p:spPr>
          <a:xfrm>
            <a:off x="8790781" y="1828800"/>
            <a:ext cx="3236119" cy="2032000"/>
          </a:xfrm>
          <a:custGeom>
            <a:pathLst>
              <a:path extrusionOk="0" h="21600" w="21600">
                <a:moveTo>
                  <a:pt x="3714" y="0"/>
                </a:moveTo>
                <a:cubicBezTo>
                  <a:pt x="2778" y="0"/>
                  <a:pt x="2019" y="1209"/>
                  <a:pt x="2019" y="2700"/>
                </a:cubicBezTo>
                <a:lnTo>
                  <a:pt x="2019" y="5214"/>
                </a:lnTo>
                <a:lnTo>
                  <a:pt x="0" y="6763"/>
                </a:lnTo>
                <a:lnTo>
                  <a:pt x="2019" y="8311"/>
                </a:lnTo>
                <a:lnTo>
                  <a:pt x="2019" y="18900"/>
                </a:lnTo>
                <a:cubicBezTo>
                  <a:pt x="2019" y="20391"/>
                  <a:pt x="2778" y="21600"/>
                  <a:pt x="3714" y="21600"/>
                </a:cubicBezTo>
                <a:lnTo>
                  <a:pt x="19905" y="21600"/>
                </a:lnTo>
                <a:cubicBezTo>
                  <a:pt x="20841" y="21600"/>
                  <a:pt x="21600" y="20391"/>
                  <a:pt x="21600" y="18900"/>
                </a:cubicBezTo>
                <a:lnTo>
                  <a:pt x="21600" y="2700"/>
                </a:lnTo>
                <a:cubicBezTo>
                  <a:pt x="21600" y="1209"/>
                  <a:pt x="20841" y="0"/>
                  <a:pt x="19905" y="0"/>
                </a:cubicBezTo>
                <a:lnTo>
                  <a:pt x="3714" y="0"/>
                </a:lnTo>
                <a:close/>
              </a:path>
            </a:pathLst>
          </a:custGeom>
          <a:noFill/>
          <a:ln>
            <a:noFill/>
          </a:ln>
        </p:spPr>
        <p:txBody>
          <a:bodyPr anchorCtr="0" anchor="t" bIns="279400" lIns="279400" rIns="279400" tIns="279400">
            <a:noAutofit/>
          </a:bodyPr>
          <a:lstStyle/>
          <a:p>
            <a:pPr indent="0" lvl="0" marL="0" marR="0" rtl="0" algn="l">
              <a:lnSpc>
                <a:spcPct val="133333"/>
              </a:lnSpc>
              <a:spcBef>
                <a:spcPts val="0"/>
              </a:spcBef>
              <a:buSzPct val="25000"/>
              <a:buNone/>
            </a:pPr>
            <a:r>
              <a:rPr b="0" i="0" lang="en-US" sz="1200" u="none" cap="none" strike="noStrike">
                <a:solidFill>
                  <a:srgbClr val="FFFFFF"/>
                </a:solidFill>
                <a:latin typeface="Arial"/>
                <a:ea typeface="Arial"/>
                <a:cs typeface="Arial"/>
                <a:sym typeface="Arial"/>
              </a:rPr>
              <a:t>Insert quote here. Vestibulum suscipit augue a erat tristique sollicitudin. Donec sit amet neque arcu. Vestibulum at rhoncus neque. Vivamus eget vulputate purus. Curabitur venenatis, nisi non faucibus fringilla. —John Doe</a:t>
            </a:r>
          </a:p>
        </p:txBody>
      </p:sp>
      <p:grpSp>
        <p:nvGrpSpPr>
          <p:cNvPr id="93" name="Shape 93"/>
          <p:cNvGrpSpPr/>
          <p:nvPr/>
        </p:nvGrpSpPr>
        <p:grpSpPr>
          <a:xfrm>
            <a:off x="4051298" y="1828799"/>
            <a:ext cx="2032001" cy="2032001"/>
            <a:chOff x="0" y="0"/>
            <a:chExt cx="2032000" cy="2032000"/>
          </a:xfrm>
        </p:grpSpPr>
        <p:pic>
          <p:nvPicPr>
            <p:cNvPr id="94" name="Shape 94"/>
            <p:cNvPicPr preferRelativeResize="0"/>
            <p:nvPr/>
          </p:nvPicPr>
          <p:blipFill rotWithShape="1">
            <a:blip r:embed="rId8">
              <a:alphaModFix/>
            </a:blip>
            <a:srcRect b="0" l="0" r="0" t="0"/>
            <a:stretch/>
          </p:blipFill>
          <p:spPr>
            <a:xfrm>
              <a:off x="0" y="0"/>
              <a:ext cx="2032000" cy="2032000"/>
            </a:xfrm>
            <a:prstGeom prst="rect">
              <a:avLst/>
            </a:prstGeom>
            <a:noFill/>
            <a:ln>
              <a:noFill/>
            </a:ln>
          </p:spPr>
        </p:pic>
        <p:sp>
          <p:nvSpPr>
            <p:cNvPr id="95" name="Shape 95"/>
            <p:cNvSpPr/>
            <p:nvPr/>
          </p:nvSpPr>
          <p:spPr>
            <a:xfrm>
              <a:off x="165100" y="152400"/>
              <a:ext cx="1676399" cy="233681"/>
            </a:xfrm>
            <a:prstGeom prst="rect">
              <a:avLst/>
            </a:prstGeom>
            <a:noFill/>
            <a:ln>
              <a:noFill/>
            </a:ln>
          </p:spPr>
          <p:txBody>
            <a:bodyPr anchorCtr="0" anchor="t" bIns="0" lIns="0" rIns="0" tIns="0">
              <a:noAutofit/>
            </a:bodyPr>
            <a:lstStyle/>
            <a:p>
              <a:pPr indent="0" lvl="0" marL="0" marR="0" rtl="0" algn="l">
                <a:lnSpc>
                  <a:spcPct val="75000"/>
                </a:lnSpc>
                <a:spcBef>
                  <a:spcPts val="0"/>
                </a:spcBef>
                <a:buSzPct val="25000"/>
                <a:buNone/>
              </a:pPr>
              <a:r>
                <a:rPr b="1" i="0" lang="en-US" sz="1800" u="none" cap="none" strike="noStrike">
                  <a:solidFill>
                    <a:srgbClr val="000000"/>
                  </a:solidFill>
                  <a:latin typeface="Arial"/>
                  <a:ea typeface="Arial"/>
                  <a:cs typeface="Arial"/>
                  <a:sym typeface="Arial"/>
                </a:rPr>
                <a:t>INSERT TERM</a:t>
              </a:r>
            </a:p>
          </p:txBody>
        </p:sp>
        <p:sp>
          <p:nvSpPr>
            <p:cNvPr id="96" name="Shape 96"/>
            <p:cNvSpPr/>
            <p:nvPr/>
          </p:nvSpPr>
          <p:spPr>
            <a:xfrm>
              <a:off x="165100" y="419100"/>
              <a:ext cx="1676399" cy="1415135"/>
            </a:xfrm>
            <a:prstGeom prst="rect">
              <a:avLst/>
            </a:prstGeom>
            <a:noFill/>
            <a:ln>
              <a:noFill/>
            </a:ln>
          </p:spPr>
          <p:txBody>
            <a:bodyPr anchorCtr="0" anchor="t" bIns="0" lIns="0" rIns="0" tIns="0">
              <a:noAutofit/>
            </a:bodyPr>
            <a:lstStyle/>
            <a:p>
              <a:pPr indent="0" lvl="0" marL="0" marR="0" rtl="0" algn="l">
                <a:lnSpc>
                  <a:spcPct val="133333"/>
                </a:lnSpc>
                <a:spcBef>
                  <a:spcPts val="0"/>
                </a:spcBef>
                <a:buSzPct val="25000"/>
                <a:buNone/>
              </a:pPr>
              <a:r>
                <a:rPr b="0" i="0" lang="en-US" sz="1200" u="none" cap="none" strike="noStrike">
                  <a:solidFill>
                    <a:srgbClr val="000000"/>
                  </a:solidFill>
                  <a:latin typeface="Arial"/>
                  <a:ea typeface="Arial"/>
                  <a:cs typeface="Arial"/>
                  <a:sym typeface="Arial"/>
                </a:rPr>
                <a:t>Insert glossary definition here. Lorem ipsum dolor sit amet, consectetur adipiscing elit. Vivamus erat leo, volutpat et ultrices eget, faucibus ut orci.</a:t>
              </a:r>
            </a:p>
          </p:txBody>
        </p:sp>
      </p:grpSp>
      <p:grpSp>
        <p:nvGrpSpPr>
          <p:cNvPr id="97" name="Shape 97"/>
          <p:cNvGrpSpPr/>
          <p:nvPr/>
        </p:nvGrpSpPr>
        <p:grpSpPr>
          <a:xfrm>
            <a:off x="6362698" y="1828799"/>
            <a:ext cx="2032001" cy="2032001"/>
            <a:chOff x="0" y="0"/>
            <a:chExt cx="2032000" cy="2032000"/>
          </a:xfrm>
        </p:grpSpPr>
        <p:pic>
          <p:nvPicPr>
            <p:cNvPr id="98" name="Shape 98"/>
            <p:cNvPicPr preferRelativeResize="0"/>
            <p:nvPr/>
          </p:nvPicPr>
          <p:blipFill rotWithShape="1">
            <a:blip r:embed="rId9">
              <a:alphaModFix/>
            </a:blip>
            <a:srcRect b="0" l="0" r="0" t="0"/>
            <a:stretch/>
          </p:blipFill>
          <p:spPr>
            <a:xfrm>
              <a:off x="0" y="0"/>
              <a:ext cx="2032000" cy="2032000"/>
            </a:xfrm>
            <a:prstGeom prst="rect">
              <a:avLst/>
            </a:prstGeom>
            <a:noFill/>
            <a:ln>
              <a:noFill/>
            </a:ln>
          </p:spPr>
        </p:pic>
        <p:sp>
          <p:nvSpPr>
            <p:cNvPr id="99" name="Shape 99"/>
            <p:cNvSpPr/>
            <p:nvPr/>
          </p:nvSpPr>
          <p:spPr>
            <a:xfrm>
              <a:off x="177800" y="152400"/>
              <a:ext cx="1676399" cy="233681"/>
            </a:xfrm>
            <a:prstGeom prst="rect">
              <a:avLst/>
            </a:prstGeom>
            <a:noFill/>
            <a:ln>
              <a:noFill/>
            </a:ln>
          </p:spPr>
          <p:txBody>
            <a:bodyPr anchorCtr="0" anchor="t" bIns="0" lIns="0" rIns="0" tIns="0">
              <a:noAutofit/>
            </a:bodyPr>
            <a:lstStyle/>
            <a:p>
              <a:pPr indent="0" lvl="0" marL="0" marR="0" rtl="0" algn="l">
                <a:lnSpc>
                  <a:spcPct val="75000"/>
                </a:lnSpc>
                <a:spcBef>
                  <a:spcPts val="0"/>
                </a:spcBef>
                <a:buSzPct val="25000"/>
                <a:buNone/>
              </a:pPr>
              <a:r>
                <a:rPr b="1" i="0" lang="en-US" sz="1800" u="none" cap="none" strike="noStrike">
                  <a:solidFill>
                    <a:srgbClr val="FFFFFF"/>
                  </a:solidFill>
                  <a:latin typeface="Arial"/>
                  <a:ea typeface="Arial"/>
                  <a:cs typeface="Arial"/>
                  <a:sym typeface="Arial"/>
                </a:rPr>
                <a:t>INSERT TERM</a:t>
              </a:r>
            </a:p>
          </p:txBody>
        </p:sp>
        <p:sp>
          <p:nvSpPr>
            <p:cNvPr id="100" name="Shape 100"/>
            <p:cNvSpPr/>
            <p:nvPr/>
          </p:nvSpPr>
          <p:spPr>
            <a:xfrm>
              <a:off x="177800" y="419100"/>
              <a:ext cx="1676399" cy="1415135"/>
            </a:xfrm>
            <a:prstGeom prst="rect">
              <a:avLst/>
            </a:prstGeom>
            <a:noFill/>
            <a:ln>
              <a:noFill/>
            </a:ln>
          </p:spPr>
          <p:txBody>
            <a:bodyPr anchorCtr="0" anchor="t" bIns="0" lIns="0" rIns="0" tIns="0">
              <a:noAutofit/>
            </a:bodyPr>
            <a:lstStyle/>
            <a:p>
              <a:pPr indent="0" lvl="0" marL="0" marR="0" rtl="0" algn="l">
                <a:lnSpc>
                  <a:spcPct val="133333"/>
                </a:lnSpc>
                <a:spcBef>
                  <a:spcPts val="0"/>
                </a:spcBef>
                <a:buSzPct val="25000"/>
                <a:buNone/>
              </a:pPr>
              <a:r>
                <a:rPr b="0" i="0" lang="en-US" sz="1200" u="none" cap="none" strike="noStrike">
                  <a:solidFill>
                    <a:srgbClr val="FFFFFF"/>
                  </a:solidFill>
                  <a:latin typeface="Arial"/>
                  <a:ea typeface="Arial"/>
                  <a:cs typeface="Arial"/>
                  <a:sym typeface="Arial"/>
                </a:rPr>
                <a:t>Insert glossary definition here. Lorem ipsum dolor sit amet, consectetur adipiscing elit. Vivamus erat leo, volutpat et ultrices eget, faucibus ut orci.</a:t>
              </a:r>
            </a:p>
          </p:txBody>
        </p:sp>
      </p:grpSp>
      <p:grpSp>
        <p:nvGrpSpPr>
          <p:cNvPr id="101" name="Shape 101"/>
          <p:cNvGrpSpPr/>
          <p:nvPr/>
        </p:nvGrpSpPr>
        <p:grpSpPr>
          <a:xfrm>
            <a:off x="4051298" y="4114798"/>
            <a:ext cx="2032001" cy="2032001"/>
            <a:chOff x="0" y="0"/>
            <a:chExt cx="2032000" cy="2032000"/>
          </a:xfrm>
        </p:grpSpPr>
        <p:pic>
          <p:nvPicPr>
            <p:cNvPr id="102" name="Shape 102"/>
            <p:cNvPicPr preferRelativeResize="0"/>
            <p:nvPr/>
          </p:nvPicPr>
          <p:blipFill rotWithShape="1">
            <a:blip r:embed="rId10">
              <a:alphaModFix/>
            </a:blip>
            <a:srcRect b="0" l="0" r="0" t="0"/>
            <a:stretch/>
          </p:blipFill>
          <p:spPr>
            <a:xfrm>
              <a:off x="0" y="0"/>
              <a:ext cx="2032000" cy="2032000"/>
            </a:xfrm>
            <a:prstGeom prst="rect">
              <a:avLst/>
            </a:prstGeom>
            <a:noFill/>
            <a:ln>
              <a:noFill/>
            </a:ln>
          </p:spPr>
        </p:pic>
        <p:sp>
          <p:nvSpPr>
            <p:cNvPr id="103" name="Shape 103"/>
            <p:cNvSpPr/>
            <p:nvPr/>
          </p:nvSpPr>
          <p:spPr>
            <a:xfrm>
              <a:off x="165100" y="177800"/>
              <a:ext cx="1676399" cy="233681"/>
            </a:xfrm>
            <a:prstGeom prst="rect">
              <a:avLst/>
            </a:prstGeom>
            <a:noFill/>
            <a:ln>
              <a:noFill/>
            </a:ln>
          </p:spPr>
          <p:txBody>
            <a:bodyPr anchorCtr="0" anchor="t" bIns="0" lIns="0" rIns="0" tIns="0">
              <a:noAutofit/>
            </a:bodyPr>
            <a:lstStyle/>
            <a:p>
              <a:pPr indent="0" lvl="0" marL="0" marR="0" rtl="0" algn="l">
                <a:lnSpc>
                  <a:spcPct val="75000"/>
                </a:lnSpc>
                <a:spcBef>
                  <a:spcPts val="0"/>
                </a:spcBef>
                <a:buSzPct val="25000"/>
                <a:buNone/>
              </a:pPr>
              <a:r>
                <a:rPr b="1" i="0" lang="en-US" sz="1800" u="none" cap="none" strike="noStrike">
                  <a:solidFill>
                    <a:srgbClr val="FFFFFF"/>
                  </a:solidFill>
                  <a:latin typeface="Arial"/>
                  <a:ea typeface="Arial"/>
                  <a:cs typeface="Arial"/>
                  <a:sym typeface="Arial"/>
                </a:rPr>
                <a:t>INSERT TERM</a:t>
              </a:r>
            </a:p>
          </p:txBody>
        </p:sp>
        <p:sp>
          <p:nvSpPr>
            <p:cNvPr id="104" name="Shape 104"/>
            <p:cNvSpPr/>
            <p:nvPr/>
          </p:nvSpPr>
          <p:spPr>
            <a:xfrm>
              <a:off x="165100" y="444500"/>
              <a:ext cx="1676399" cy="1415135"/>
            </a:xfrm>
            <a:prstGeom prst="rect">
              <a:avLst/>
            </a:prstGeom>
            <a:noFill/>
            <a:ln>
              <a:noFill/>
            </a:ln>
          </p:spPr>
          <p:txBody>
            <a:bodyPr anchorCtr="0" anchor="t" bIns="0" lIns="0" rIns="0" tIns="0">
              <a:noAutofit/>
            </a:bodyPr>
            <a:lstStyle/>
            <a:p>
              <a:pPr indent="0" lvl="0" marL="0" marR="0" rtl="0" algn="l">
                <a:lnSpc>
                  <a:spcPct val="133333"/>
                </a:lnSpc>
                <a:spcBef>
                  <a:spcPts val="0"/>
                </a:spcBef>
                <a:buSzPct val="25000"/>
                <a:buNone/>
              </a:pPr>
              <a:r>
                <a:rPr b="0" i="0" lang="en-US" sz="1200" u="none" cap="none" strike="noStrike">
                  <a:solidFill>
                    <a:srgbClr val="FFFFFF"/>
                  </a:solidFill>
                  <a:latin typeface="Arial"/>
                  <a:ea typeface="Arial"/>
                  <a:cs typeface="Arial"/>
                  <a:sym typeface="Arial"/>
                </a:rPr>
                <a:t>Insert glossary definition here. Lorem ipsum dolor sit amet, consectetur adipiscing elit. Vivamus erat leo, volutpat et ultrices eget, faucibus ut orci.</a:t>
              </a:r>
            </a:p>
          </p:txBody>
        </p:sp>
      </p:grpSp>
      <p:grpSp>
        <p:nvGrpSpPr>
          <p:cNvPr id="105" name="Shape 105"/>
          <p:cNvGrpSpPr/>
          <p:nvPr/>
        </p:nvGrpSpPr>
        <p:grpSpPr>
          <a:xfrm>
            <a:off x="6362698" y="4114798"/>
            <a:ext cx="2032001" cy="2032001"/>
            <a:chOff x="0" y="0"/>
            <a:chExt cx="2032000" cy="2032000"/>
          </a:xfrm>
        </p:grpSpPr>
        <p:pic>
          <p:nvPicPr>
            <p:cNvPr id="106" name="Shape 106"/>
            <p:cNvPicPr preferRelativeResize="0"/>
            <p:nvPr/>
          </p:nvPicPr>
          <p:blipFill rotWithShape="1">
            <a:blip r:embed="rId11">
              <a:alphaModFix/>
            </a:blip>
            <a:srcRect b="0" l="0" r="0" t="0"/>
            <a:stretch/>
          </p:blipFill>
          <p:spPr>
            <a:xfrm>
              <a:off x="0" y="0"/>
              <a:ext cx="2032000" cy="2032000"/>
            </a:xfrm>
            <a:prstGeom prst="rect">
              <a:avLst/>
            </a:prstGeom>
            <a:noFill/>
            <a:ln>
              <a:noFill/>
            </a:ln>
          </p:spPr>
        </p:pic>
        <p:sp>
          <p:nvSpPr>
            <p:cNvPr id="107" name="Shape 107"/>
            <p:cNvSpPr/>
            <p:nvPr/>
          </p:nvSpPr>
          <p:spPr>
            <a:xfrm>
              <a:off x="177800" y="177800"/>
              <a:ext cx="1676399" cy="233681"/>
            </a:xfrm>
            <a:prstGeom prst="rect">
              <a:avLst/>
            </a:prstGeom>
            <a:noFill/>
            <a:ln>
              <a:noFill/>
            </a:ln>
          </p:spPr>
          <p:txBody>
            <a:bodyPr anchorCtr="0" anchor="t" bIns="0" lIns="0" rIns="0" tIns="0">
              <a:noAutofit/>
            </a:bodyPr>
            <a:lstStyle/>
            <a:p>
              <a:pPr indent="0" lvl="0" marL="0" marR="0" rtl="0" algn="l">
                <a:lnSpc>
                  <a:spcPct val="75000"/>
                </a:lnSpc>
                <a:spcBef>
                  <a:spcPts val="0"/>
                </a:spcBef>
                <a:buSzPct val="25000"/>
                <a:buNone/>
              </a:pPr>
              <a:r>
                <a:rPr b="1" i="0" lang="en-US" sz="1800" u="none" cap="none" strike="noStrike">
                  <a:solidFill>
                    <a:srgbClr val="FFFFFF"/>
                  </a:solidFill>
                  <a:latin typeface="Arial"/>
                  <a:ea typeface="Arial"/>
                  <a:cs typeface="Arial"/>
                  <a:sym typeface="Arial"/>
                </a:rPr>
                <a:t>INSERT TERM</a:t>
              </a:r>
            </a:p>
          </p:txBody>
        </p:sp>
        <p:sp>
          <p:nvSpPr>
            <p:cNvPr id="108" name="Shape 108"/>
            <p:cNvSpPr/>
            <p:nvPr/>
          </p:nvSpPr>
          <p:spPr>
            <a:xfrm>
              <a:off x="177800" y="444500"/>
              <a:ext cx="1676399" cy="1415135"/>
            </a:xfrm>
            <a:prstGeom prst="rect">
              <a:avLst/>
            </a:prstGeom>
            <a:noFill/>
            <a:ln>
              <a:noFill/>
            </a:ln>
          </p:spPr>
          <p:txBody>
            <a:bodyPr anchorCtr="0" anchor="t" bIns="0" lIns="0" rIns="0" tIns="0">
              <a:noAutofit/>
            </a:bodyPr>
            <a:lstStyle/>
            <a:p>
              <a:pPr indent="0" lvl="0" marL="0" marR="0" rtl="0" algn="l">
                <a:lnSpc>
                  <a:spcPct val="133333"/>
                </a:lnSpc>
                <a:spcBef>
                  <a:spcPts val="0"/>
                </a:spcBef>
                <a:buSzPct val="25000"/>
                <a:buNone/>
              </a:pPr>
              <a:r>
                <a:rPr b="0" i="0" lang="en-US" sz="1200" u="none" cap="none" strike="noStrike">
                  <a:solidFill>
                    <a:srgbClr val="FFFFFF"/>
                  </a:solidFill>
                  <a:latin typeface="Arial"/>
                  <a:ea typeface="Arial"/>
                  <a:cs typeface="Arial"/>
                  <a:sym typeface="Arial"/>
                </a:rPr>
                <a:t>Insert glossary definition here. Lorem ipsum dolor sit amet, consectetur adipiscing elit. Vivamus erat leo, volutpat et ultrices eget, faucibus ut orci.</a:t>
              </a:r>
            </a:p>
          </p:txBody>
        </p:sp>
      </p:grpSp>
      <p:sp>
        <p:nvSpPr>
          <p:cNvPr id="109" name="Shape 109"/>
          <p:cNvSpPr/>
          <p:nvPr/>
        </p:nvSpPr>
        <p:spPr>
          <a:xfrm>
            <a:off x="8790781" y="4114800"/>
            <a:ext cx="3236119" cy="2032000"/>
          </a:xfrm>
          <a:custGeom>
            <a:pathLst>
              <a:path extrusionOk="0" h="21600" w="21600">
                <a:moveTo>
                  <a:pt x="3714" y="0"/>
                </a:moveTo>
                <a:cubicBezTo>
                  <a:pt x="2778" y="0"/>
                  <a:pt x="2019" y="1209"/>
                  <a:pt x="2019" y="2700"/>
                </a:cubicBezTo>
                <a:lnTo>
                  <a:pt x="2019" y="5214"/>
                </a:lnTo>
                <a:lnTo>
                  <a:pt x="0" y="6763"/>
                </a:lnTo>
                <a:lnTo>
                  <a:pt x="2019" y="8311"/>
                </a:lnTo>
                <a:lnTo>
                  <a:pt x="2019" y="18900"/>
                </a:lnTo>
                <a:cubicBezTo>
                  <a:pt x="2019" y="20391"/>
                  <a:pt x="2778" y="21600"/>
                  <a:pt x="3714" y="21600"/>
                </a:cubicBezTo>
                <a:lnTo>
                  <a:pt x="19905" y="21600"/>
                </a:lnTo>
                <a:cubicBezTo>
                  <a:pt x="20841" y="21600"/>
                  <a:pt x="21600" y="20391"/>
                  <a:pt x="21600" y="18900"/>
                </a:cubicBezTo>
                <a:lnTo>
                  <a:pt x="21600" y="2700"/>
                </a:lnTo>
                <a:cubicBezTo>
                  <a:pt x="21600" y="1209"/>
                  <a:pt x="20841" y="0"/>
                  <a:pt x="19905" y="0"/>
                </a:cubicBezTo>
                <a:lnTo>
                  <a:pt x="3714" y="0"/>
                </a:lnTo>
                <a:close/>
              </a:path>
            </a:pathLst>
          </a:custGeom>
          <a:solidFill>
            <a:srgbClr val="FFDC00"/>
          </a:solidFill>
          <a:ln>
            <a:noFill/>
          </a:ln>
        </p:spPr>
        <p:txBody>
          <a:bodyPr anchorCtr="0" anchor="t" bIns="279400" lIns="279400" rIns="279400" tIns="279400">
            <a:noAutofit/>
          </a:bodyPr>
          <a:lstStyle/>
          <a:p>
            <a:pPr indent="0" lvl="0" marL="0" marR="0" rtl="0" algn="l">
              <a:lnSpc>
                <a:spcPct val="133333"/>
              </a:lnSpc>
              <a:spcBef>
                <a:spcPts val="0"/>
              </a:spcBef>
              <a:buSzPct val="25000"/>
              <a:buNone/>
            </a:pPr>
            <a:r>
              <a:rPr b="0" i="0" lang="en-US" sz="1200" u="none" cap="none" strike="noStrike">
                <a:solidFill>
                  <a:srgbClr val="000000"/>
                </a:solidFill>
                <a:latin typeface="Arial"/>
                <a:ea typeface="Arial"/>
                <a:cs typeface="Arial"/>
                <a:sym typeface="Arial"/>
              </a:rPr>
              <a:t>Insert quote here. Vestibulum suscipit augue a erat tristique sollicitudin. Donec sit amet neque arcu. Vestibulum at rhoncus neque. Vivamus eget vulputate purus. Curabitur venenatis, nisi non faucibus fringilla. —John Doe</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Activity">
    <p:spTree>
      <p:nvGrpSpPr>
        <p:cNvPr id="110" name="Shape 110"/>
        <p:cNvGrpSpPr/>
        <p:nvPr/>
      </p:nvGrpSpPr>
      <p:grpSpPr>
        <a:xfrm>
          <a:off x="0" y="0"/>
          <a:ext cx="0" cy="0"/>
          <a:chOff x="0" y="0"/>
          <a:chExt cx="0" cy="0"/>
        </a:xfrm>
      </p:grpSpPr>
      <p:cxnSp>
        <p:nvCxnSpPr>
          <p:cNvPr id="111" name="Shape 111"/>
          <p:cNvCxnSpPr/>
          <p:nvPr/>
        </p:nvCxnSpPr>
        <p:spPr>
          <a:xfrm>
            <a:off x="635000" y="635000"/>
            <a:ext cx="11734800" cy="11"/>
          </a:xfrm>
          <a:prstGeom prst="straightConnector1">
            <a:avLst/>
          </a:prstGeom>
          <a:noFill/>
          <a:ln>
            <a:noFill/>
          </a:ln>
        </p:spPr>
      </p:cxnSp>
      <p:cxnSp>
        <p:nvCxnSpPr>
          <p:cNvPr id="112" name="Shape 112"/>
          <p:cNvCxnSpPr/>
          <p:nvPr/>
        </p:nvCxnSpPr>
        <p:spPr>
          <a:xfrm>
            <a:off x="635000" y="1219200"/>
            <a:ext cx="11734800" cy="11"/>
          </a:xfrm>
          <a:prstGeom prst="straightConnector1">
            <a:avLst/>
          </a:prstGeom>
          <a:noFill/>
          <a:ln>
            <a:noFill/>
          </a:ln>
        </p:spPr>
      </p:cxnSp>
      <p:grpSp>
        <p:nvGrpSpPr>
          <p:cNvPr id="113" name="Shape 113"/>
          <p:cNvGrpSpPr/>
          <p:nvPr/>
        </p:nvGrpSpPr>
        <p:grpSpPr>
          <a:xfrm>
            <a:off x="1384299" y="3130550"/>
            <a:ext cx="1270001" cy="1270001"/>
            <a:chOff x="0" y="0"/>
            <a:chExt cx="1270000" cy="1270000"/>
          </a:xfrm>
        </p:grpSpPr>
        <p:pic>
          <p:nvPicPr>
            <p:cNvPr id="114" name="Shape 114"/>
            <p:cNvPicPr preferRelativeResize="0"/>
            <p:nvPr/>
          </p:nvPicPr>
          <p:blipFill rotWithShape="1">
            <a:blip r:embed="rId2">
              <a:alphaModFix/>
            </a:blip>
            <a:srcRect b="0" l="0" r="0" t="0"/>
            <a:stretch/>
          </p:blipFill>
          <p:spPr>
            <a:xfrm>
              <a:off x="0" y="0"/>
              <a:ext cx="1270000" cy="1270000"/>
            </a:xfrm>
            <a:prstGeom prst="rect">
              <a:avLst/>
            </a:prstGeom>
            <a:noFill/>
            <a:ln>
              <a:noFill/>
            </a:ln>
          </p:spPr>
        </p:pic>
        <p:sp>
          <p:nvSpPr>
            <p:cNvPr id="115" name="Shape 115"/>
            <p:cNvSpPr/>
            <p:nvPr/>
          </p:nvSpPr>
          <p:spPr>
            <a:xfrm>
              <a:off x="88900" y="543558"/>
              <a:ext cx="1079499" cy="233682"/>
            </a:xfrm>
            <a:prstGeom prst="rect">
              <a:avLst/>
            </a:prstGeom>
            <a:noFill/>
            <a:ln>
              <a:noFill/>
            </a:ln>
          </p:spPr>
          <p:txBody>
            <a:bodyPr anchorCtr="0" anchor="ctr" bIns="0" lIns="0" rIns="0" tIns="0">
              <a:noAutofit/>
            </a:bodyPr>
            <a:lstStyle/>
            <a:p>
              <a:pPr indent="0" lvl="0" marL="0" marR="0" rtl="0" algn="ctr">
                <a:lnSpc>
                  <a:spcPct val="75000"/>
                </a:lnSpc>
                <a:spcBef>
                  <a:spcPts val="0"/>
                </a:spcBef>
                <a:buSzPct val="25000"/>
                <a:buNone/>
              </a:pPr>
              <a:r>
                <a:rPr b="1" i="0" lang="en-US" sz="1800" u="none" cap="none" strike="noStrike">
                  <a:solidFill>
                    <a:srgbClr val="FFFFFF"/>
                  </a:solidFill>
                  <a:latin typeface="Arial"/>
                  <a:ea typeface="Arial"/>
                  <a:cs typeface="Arial"/>
                  <a:sym typeface="Arial"/>
                </a:rPr>
                <a:t>EXERCISE</a:t>
              </a:r>
            </a:p>
          </p:txBody>
        </p:sp>
      </p:grpSp>
      <p:cxnSp>
        <p:nvCxnSpPr>
          <p:cNvPr id="116" name="Shape 116"/>
          <p:cNvCxnSpPr/>
          <p:nvPr/>
        </p:nvCxnSpPr>
        <p:spPr>
          <a:xfrm flipH="1" rot="10800000">
            <a:off x="3911600" y="3243406"/>
            <a:ext cx="3735026" cy="290"/>
          </a:xfrm>
          <a:prstGeom prst="straightConnector1">
            <a:avLst/>
          </a:prstGeom>
          <a:noFill/>
          <a:ln>
            <a:noFill/>
          </a:ln>
        </p:spPr>
      </p:cxnSp>
      <p:cxnSp>
        <p:nvCxnSpPr>
          <p:cNvPr id="117" name="Shape 117"/>
          <p:cNvCxnSpPr/>
          <p:nvPr/>
        </p:nvCxnSpPr>
        <p:spPr>
          <a:xfrm flipH="1" rot="10800000">
            <a:off x="3911600" y="5381323"/>
            <a:ext cx="3735026" cy="290"/>
          </a:xfrm>
          <a:prstGeom prst="straightConnector1">
            <a:avLst/>
          </a:prstGeom>
          <a:noFill/>
          <a:ln>
            <a:noFill/>
          </a:ln>
        </p:spPr>
      </p:cxnSp>
      <p:sp>
        <p:nvSpPr>
          <p:cNvPr id="118" name="Shape 118"/>
          <p:cNvSpPr/>
          <p:nvPr/>
        </p:nvSpPr>
        <p:spPr>
          <a:xfrm>
            <a:off x="3911600" y="2989696"/>
            <a:ext cx="3733800" cy="254001"/>
          </a:xfrm>
          <a:prstGeom prst="rect">
            <a:avLst/>
          </a:prstGeom>
          <a:noFill/>
          <a:ln>
            <a:noFill/>
          </a:ln>
        </p:spPr>
        <p:txBody>
          <a:bodyPr anchorCtr="0" anchor="t" bIns="0" lIns="0" rIns="0" tIns="0">
            <a:noAutofit/>
          </a:bodyPr>
          <a:lstStyle/>
          <a:p>
            <a:pPr indent="0" lvl="0" marL="0" marR="0" rtl="0" algn="l">
              <a:spcBef>
                <a:spcPts val="0"/>
              </a:spcBef>
              <a:buSzPct val="25000"/>
              <a:buNone/>
            </a:pPr>
            <a:r>
              <a:rPr b="1" i="0" lang="en-US" sz="2000" u="none" cap="none" strike="noStrike">
                <a:solidFill>
                  <a:srgbClr val="000000"/>
                </a:solidFill>
                <a:latin typeface="Arial"/>
                <a:ea typeface="Arial"/>
                <a:cs typeface="Arial"/>
                <a:sym typeface="Arial"/>
              </a:rPr>
              <a:t>TIMING</a:t>
            </a:r>
          </a:p>
        </p:txBody>
      </p:sp>
      <p:sp>
        <p:nvSpPr>
          <p:cNvPr id="119" name="Shape 119"/>
          <p:cNvSpPr/>
          <p:nvPr/>
        </p:nvSpPr>
        <p:spPr>
          <a:xfrm>
            <a:off x="3911600" y="5114914"/>
            <a:ext cx="3733800" cy="254001"/>
          </a:xfrm>
          <a:prstGeom prst="rect">
            <a:avLst/>
          </a:prstGeom>
          <a:noFill/>
          <a:ln>
            <a:noFill/>
          </a:ln>
        </p:spPr>
        <p:txBody>
          <a:bodyPr anchorCtr="0" anchor="t" bIns="0" lIns="0" rIns="0" tIns="0">
            <a:noAutofit/>
          </a:bodyPr>
          <a:lstStyle/>
          <a:p>
            <a:pPr indent="0" lvl="0" marL="0" marR="0" rtl="0" algn="l">
              <a:spcBef>
                <a:spcPts val="0"/>
              </a:spcBef>
              <a:buSzPct val="25000"/>
              <a:buNone/>
            </a:pPr>
            <a:r>
              <a:rPr b="1" i="0" lang="en-US" sz="2000" u="none" cap="none" strike="noStrike">
                <a:solidFill>
                  <a:srgbClr val="000000"/>
                </a:solidFill>
                <a:latin typeface="Arial"/>
                <a:ea typeface="Arial"/>
                <a:cs typeface="Arial"/>
                <a:sym typeface="Arial"/>
              </a:rPr>
              <a:t>DELIVERABLE</a:t>
            </a:r>
          </a:p>
        </p:txBody>
      </p:sp>
      <p:cxnSp>
        <p:nvCxnSpPr>
          <p:cNvPr id="120" name="Shape 120"/>
          <p:cNvCxnSpPr/>
          <p:nvPr/>
        </p:nvCxnSpPr>
        <p:spPr>
          <a:xfrm flipH="1" rot="10800000">
            <a:off x="3911600" y="2223009"/>
            <a:ext cx="3735026" cy="290"/>
          </a:xfrm>
          <a:prstGeom prst="straightConnector1">
            <a:avLst/>
          </a:prstGeom>
          <a:noFill/>
          <a:ln>
            <a:noFill/>
          </a:ln>
        </p:spPr>
      </p:cxnSp>
      <p:sp>
        <p:nvSpPr>
          <p:cNvPr id="121" name="Shape 121"/>
          <p:cNvSpPr/>
          <p:nvPr/>
        </p:nvSpPr>
        <p:spPr>
          <a:xfrm>
            <a:off x="3911600" y="1969299"/>
            <a:ext cx="3733800" cy="254001"/>
          </a:xfrm>
          <a:prstGeom prst="rect">
            <a:avLst/>
          </a:prstGeom>
          <a:noFill/>
          <a:ln>
            <a:noFill/>
          </a:ln>
        </p:spPr>
        <p:txBody>
          <a:bodyPr anchorCtr="0" anchor="t" bIns="0" lIns="0" rIns="0" tIns="0">
            <a:noAutofit/>
          </a:bodyPr>
          <a:lstStyle/>
          <a:p>
            <a:pPr indent="0" lvl="0" marL="0" marR="0" rtl="0" algn="l">
              <a:spcBef>
                <a:spcPts val="0"/>
              </a:spcBef>
              <a:buSzPct val="25000"/>
              <a:buNone/>
            </a:pPr>
            <a:r>
              <a:rPr b="1" i="0" lang="en-US" sz="2000" u="none" cap="none" strike="noStrike">
                <a:solidFill>
                  <a:srgbClr val="000000"/>
                </a:solidFill>
                <a:latin typeface="Arial"/>
                <a:ea typeface="Arial"/>
                <a:cs typeface="Arial"/>
                <a:sym typeface="Arial"/>
              </a:rPr>
              <a:t>KEY OBJECTIVE(S)</a:t>
            </a:r>
          </a:p>
        </p:txBody>
      </p:sp>
      <p:cxnSp>
        <p:nvCxnSpPr>
          <p:cNvPr id="122" name="Shape 122"/>
          <p:cNvCxnSpPr/>
          <p:nvPr/>
        </p:nvCxnSpPr>
        <p:spPr>
          <a:xfrm flipH="1" rot="10800000">
            <a:off x="3225800" y="1803658"/>
            <a:ext cx="0" cy="4430478"/>
          </a:xfrm>
          <a:prstGeom prst="straightConnector1">
            <a:avLst/>
          </a:prstGeom>
          <a:noFill/>
          <a:ln cap="flat" cmpd="sng" w="12700">
            <a:solidFill>
              <a:srgbClr val="EAEAEA"/>
            </a:solidFill>
            <a:prstDash val="solid"/>
            <a:miter/>
            <a:headEnd len="med" w="med" type="none"/>
            <a:tailEnd len="med" w="med" type="none"/>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Q&amp;A">
    <p:bg>
      <p:bgPr>
        <a:solidFill>
          <a:srgbClr val="FFDB00"/>
        </a:solidFill>
      </p:bgPr>
    </p:bg>
    <p:spTree>
      <p:nvGrpSpPr>
        <p:cNvPr id="123" name="Shape 123"/>
        <p:cNvGrpSpPr/>
        <p:nvPr/>
      </p:nvGrpSpPr>
      <p:grpSpPr>
        <a:xfrm>
          <a:off x="0" y="0"/>
          <a:ext cx="0" cy="0"/>
          <a:chOff x="0" y="0"/>
          <a:chExt cx="0" cy="0"/>
        </a:xfrm>
      </p:grpSpPr>
      <p:cxnSp>
        <p:nvCxnSpPr>
          <p:cNvPr id="124" name="Shape 124"/>
          <p:cNvCxnSpPr/>
          <p:nvPr/>
        </p:nvCxnSpPr>
        <p:spPr>
          <a:xfrm>
            <a:off x="635000" y="635000"/>
            <a:ext cx="11734800" cy="11"/>
          </a:xfrm>
          <a:prstGeom prst="straightConnector1">
            <a:avLst/>
          </a:prstGeom>
          <a:noFill/>
          <a:ln cap="flat" cmpd="sng" w="9525">
            <a:solidFill>
              <a:srgbClr val="FFFFFF"/>
            </a:solidFill>
            <a:prstDash val="solid"/>
            <a:miter/>
            <a:headEnd len="med" w="med" type="none"/>
            <a:tailEnd len="med" w="med" type="none"/>
          </a:ln>
        </p:spPr>
      </p:cxnSp>
      <p:cxnSp>
        <p:nvCxnSpPr>
          <p:cNvPr id="125" name="Shape 125"/>
          <p:cNvCxnSpPr/>
          <p:nvPr/>
        </p:nvCxnSpPr>
        <p:spPr>
          <a:xfrm>
            <a:off x="635000" y="1219200"/>
            <a:ext cx="11734800" cy="11"/>
          </a:xfrm>
          <a:prstGeom prst="straightConnector1">
            <a:avLst/>
          </a:prstGeom>
          <a:noFill/>
          <a:ln cap="flat" cmpd="sng" w="9525">
            <a:solidFill>
              <a:srgbClr val="FFFFFF"/>
            </a:solidFill>
            <a:prstDash val="solid"/>
            <a:miter/>
            <a:headEnd len="med" w="med" type="none"/>
            <a:tailEnd len="med" w="med" type="none"/>
          </a:ln>
        </p:spPr>
      </p:cxnSp>
      <p:sp>
        <p:nvSpPr>
          <p:cNvPr id="126" name="Shape 126"/>
          <p:cNvSpPr/>
          <p:nvPr/>
        </p:nvSpPr>
        <p:spPr>
          <a:xfrm>
            <a:off x="635000" y="1473200"/>
            <a:ext cx="11734800" cy="1460500"/>
          </a:xfrm>
          <a:prstGeom prst="rect">
            <a:avLst/>
          </a:prstGeom>
          <a:noFill/>
          <a:ln>
            <a:noFill/>
          </a:ln>
        </p:spPr>
        <p:txBody>
          <a:bodyPr anchorCtr="0" anchor="t" bIns="0" lIns="0" rIns="0" tIns="0">
            <a:noAutofit/>
          </a:bodyPr>
          <a:lstStyle/>
          <a:p>
            <a:pPr indent="0" lvl="0" marL="0" marR="0" rtl="0" algn="l">
              <a:lnSpc>
                <a:spcPct val="88333"/>
              </a:lnSpc>
              <a:spcBef>
                <a:spcPts val="0"/>
              </a:spcBef>
              <a:buSzPct val="25000"/>
              <a:buNone/>
            </a:pPr>
            <a:r>
              <a:rPr b="1" i="0" lang="en-US" sz="12000" u="none" cap="none" strike="noStrike">
                <a:solidFill>
                  <a:srgbClr val="FFFFFF"/>
                </a:solidFill>
                <a:latin typeface="Arial"/>
                <a:ea typeface="Arial"/>
                <a:cs typeface="Arial"/>
                <a:sym typeface="Arial"/>
              </a:rPr>
              <a:t>Q&amp;A</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Exit Tickets">
    <p:bg>
      <p:bgPr>
        <a:solidFill>
          <a:srgbClr val="FFAFC0"/>
        </a:solidFill>
      </p:bgPr>
    </p:bg>
    <p:spTree>
      <p:nvGrpSpPr>
        <p:cNvPr id="127" name="Shape 127"/>
        <p:cNvGrpSpPr/>
        <p:nvPr/>
      </p:nvGrpSpPr>
      <p:grpSpPr>
        <a:xfrm>
          <a:off x="0" y="0"/>
          <a:ext cx="0" cy="0"/>
          <a:chOff x="0" y="0"/>
          <a:chExt cx="0" cy="0"/>
        </a:xfrm>
      </p:grpSpPr>
      <p:cxnSp>
        <p:nvCxnSpPr>
          <p:cNvPr id="128" name="Shape 128"/>
          <p:cNvCxnSpPr/>
          <p:nvPr/>
        </p:nvCxnSpPr>
        <p:spPr>
          <a:xfrm>
            <a:off x="635000" y="635000"/>
            <a:ext cx="11734800" cy="11"/>
          </a:xfrm>
          <a:prstGeom prst="straightConnector1">
            <a:avLst/>
          </a:prstGeom>
          <a:noFill/>
          <a:ln cap="flat" cmpd="sng" w="9525">
            <a:solidFill>
              <a:srgbClr val="FFFFFF"/>
            </a:solidFill>
            <a:prstDash val="solid"/>
            <a:miter/>
            <a:headEnd len="med" w="med" type="none"/>
            <a:tailEnd len="med" w="med" type="none"/>
          </a:ln>
        </p:spPr>
      </p:cxnSp>
      <p:cxnSp>
        <p:nvCxnSpPr>
          <p:cNvPr id="129" name="Shape 129"/>
          <p:cNvCxnSpPr/>
          <p:nvPr/>
        </p:nvCxnSpPr>
        <p:spPr>
          <a:xfrm>
            <a:off x="635000" y="1219200"/>
            <a:ext cx="11734800" cy="11"/>
          </a:xfrm>
          <a:prstGeom prst="straightConnector1">
            <a:avLst/>
          </a:prstGeom>
          <a:noFill/>
          <a:ln cap="flat" cmpd="sng" w="9525">
            <a:solidFill>
              <a:srgbClr val="FFFFFF"/>
            </a:solidFill>
            <a:prstDash val="solid"/>
            <a:miter/>
            <a:headEnd len="med" w="med" type="none"/>
            <a:tailEnd len="med" w="med" type="none"/>
          </a:ln>
        </p:spPr>
      </p:cxnSp>
      <p:sp>
        <p:nvSpPr>
          <p:cNvPr id="130" name="Shape 130"/>
          <p:cNvSpPr/>
          <p:nvPr/>
        </p:nvSpPr>
        <p:spPr>
          <a:xfrm>
            <a:off x="635000" y="1473200"/>
            <a:ext cx="11734800" cy="1460500"/>
          </a:xfrm>
          <a:prstGeom prst="rect">
            <a:avLst/>
          </a:prstGeom>
          <a:noFill/>
          <a:ln>
            <a:noFill/>
          </a:ln>
        </p:spPr>
        <p:txBody>
          <a:bodyPr anchorCtr="0" anchor="t" bIns="0" lIns="0" rIns="0" tIns="0">
            <a:noAutofit/>
          </a:bodyPr>
          <a:lstStyle/>
          <a:p>
            <a:pPr indent="0" lvl="0" marL="0" marR="0" rtl="0" algn="l">
              <a:lnSpc>
                <a:spcPct val="88333"/>
              </a:lnSpc>
              <a:spcBef>
                <a:spcPts val="0"/>
              </a:spcBef>
              <a:buSzPct val="25000"/>
              <a:buNone/>
            </a:pPr>
            <a:r>
              <a:rPr b="1" i="0" lang="en-US" sz="12000" u="none" cap="none" strike="noStrike">
                <a:solidFill>
                  <a:srgbClr val="FFFFFF"/>
                </a:solidFill>
                <a:latin typeface="Arial"/>
                <a:ea typeface="Arial"/>
                <a:cs typeface="Arial"/>
                <a:sym typeface="Arial"/>
              </a:rPr>
              <a:t>EXIT TICKETS</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lank">
    <p:spTree>
      <p:nvGrpSpPr>
        <p:cNvPr id="131" name="Shape 131"/>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Activity copy">
    <p:spTree>
      <p:nvGrpSpPr>
        <p:cNvPr id="132" name="Shape 132"/>
        <p:cNvGrpSpPr/>
        <p:nvPr/>
      </p:nvGrpSpPr>
      <p:grpSpPr>
        <a:xfrm>
          <a:off x="0" y="0"/>
          <a:ext cx="0" cy="0"/>
          <a:chOff x="0" y="0"/>
          <a:chExt cx="0" cy="0"/>
        </a:xfrm>
      </p:grpSpPr>
      <p:cxnSp>
        <p:nvCxnSpPr>
          <p:cNvPr id="133" name="Shape 133"/>
          <p:cNvCxnSpPr/>
          <p:nvPr/>
        </p:nvCxnSpPr>
        <p:spPr>
          <a:xfrm>
            <a:off x="635000" y="635000"/>
            <a:ext cx="11734800" cy="11"/>
          </a:xfrm>
          <a:prstGeom prst="straightConnector1">
            <a:avLst/>
          </a:prstGeom>
          <a:noFill/>
          <a:ln>
            <a:noFill/>
          </a:ln>
        </p:spPr>
      </p:cxnSp>
      <p:cxnSp>
        <p:nvCxnSpPr>
          <p:cNvPr id="134" name="Shape 134"/>
          <p:cNvCxnSpPr/>
          <p:nvPr/>
        </p:nvCxnSpPr>
        <p:spPr>
          <a:xfrm>
            <a:off x="635000" y="1219200"/>
            <a:ext cx="11734800" cy="11"/>
          </a:xfrm>
          <a:prstGeom prst="straightConnector1">
            <a:avLst/>
          </a:prstGeom>
          <a:noFill/>
          <a:ln>
            <a:noFill/>
          </a:ln>
        </p:spPr>
      </p:cxnSp>
      <p:grpSp>
        <p:nvGrpSpPr>
          <p:cNvPr id="135" name="Shape 135"/>
          <p:cNvGrpSpPr/>
          <p:nvPr/>
        </p:nvGrpSpPr>
        <p:grpSpPr>
          <a:xfrm>
            <a:off x="1384299" y="3130550"/>
            <a:ext cx="1270001" cy="1270001"/>
            <a:chOff x="0" y="0"/>
            <a:chExt cx="1270000" cy="1270000"/>
          </a:xfrm>
        </p:grpSpPr>
        <p:pic>
          <p:nvPicPr>
            <p:cNvPr id="136" name="Shape 136"/>
            <p:cNvPicPr preferRelativeResize="0"/>
            <p:nvPr/>
          </p:nvPicPr>
          <p:blipFill rotWithShape="1">
            <a:blip r:embed="rId2">
              <a:alphaModFix/>
            </a:blip>
            <a:srcRect b="0" l="0" r="0" t="0"/>
            <a:stretch/>
          </p:blipFill>
          <p:spPr>
            <a:xfrm>
              <a:off x="0" y="0"/>
              <a:ext cx="1270000" cy="1270000"/>
            </a:xfrm>
            <a:prstGeom prst="rect">
              <a:avLst/>
            </a:prstGeom>
            <a:noFill/>
            <a:ln>
              <a:noFill/>
            </a:ln>
          </p:spPr>
        </p:pic>
        <p:sp>
          <p:nvSpPr>
            <p:cNvPr id="137" name="Shape 137"/>
            <p:cNvSpPr/>
            <p:nvPr/>
          </p:nvSpPr>
          <p:spPr>
            <a:xfrm>
              <a:off x="88900" y="543558"/>
              <a:ext cx="1079499" cy="233682"/>
            </a:xfrm>
            <a:prstGeom prst="rect">
              <a:avLst/>
            </a:prstGeom>
            <a:noFill/>
            <a:ln>
              <a:noFill/>
            </a:ln>
          </p:spPr>
          <p:txBody>
            <a:bodyPr anchorCtr="0" anchor="ctr" bIns="0" lIns="0" rIns="0" tIns="0">
              <a:noAutofit/>
            </a:bodyPr>
            <a:lstStyle/>
            <a:p>
              <a:pPr indent="0" lvl="0" marL="0" marR="0" rtl="0" algn="ctr">
                <a:lnSpc>
                  <a:spcPct val="75000"/>
                </a:lnSpc>
                <a:spcBef>
                  <a:spcPts val="0"/>
                </a:spcBef>
                <a:buSzPct val="25000"/>
                <a:buNone/>
              </a:pPr>
              <a:r>
                <a:rPr b="1" i="0" lang="en-US" sz="1800" u="none" cap="none" strike="noStrike">
                  <a:solidFill>
                    <a:srgbClr val="FFFFFF"/>
                  </a:solidFill>
                  <a:latin typeface="Arial"/>
                  <a:ea typeface="Arial"/>
                  <a:cs typeface="Arial"/>
                  <a:sym typeface="Arial"/>
                </a:rPr>
                <a:t>EXERCISE</a:t>
              </a:r>
            </a:p>
          </p:txBody>
        </p:sp>
      </p:grpSp>
      <p:cxnSp>
        <p:nvCxnSpPr>
          <p:cNvPr id="138" name="Shape 138"/>
          <p:cNvCxnSpPr/>
          <p:nvPr/>
        </p:nvCxnSpPr>
        <p:spPr>
          <a:xfrm flipH="1" rot="10800000">
            <a:off x="3225800" y="1803658"/>
            <a:ext cx="0" cy="4430478"/>
          </a:xfrm>
          <a:prstGeom prst="straightConnector1">
            <a:avLst/>
          </a:prstGeom>
          <a:noFill/>
          <a:ln cap="flat" cmpd="sng" w="12700">
            <a:solidFill>
              <a:srgbClr val="EAEAEA"/>
            </a:solidFill>
            <a:prstDash val="solid"/>
            <a:miter/>
            <a:headEnd len="med" w="med" type="none"/>
            <a:tailEnd len="med" w="med" type="none"/>
          </a:ln>
        </p:spPr>
      </p:cxn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se Study">
    <p:spTree>
      <p:nvGrpSpPr>
        <p:cNvPr id="139" name="Shape 139"/>
        <p:cNvGrpSpPr/>
        <p:nvPr/>
      </p:nvGrpSpPr>
      <p:grpSpPr>
        <a:xfrm>
          <a:off x="0" y="0"/>
          <a:ext cx="0" cy="0"/>
          <a:chOff x="0" y="0"/>
          <a:chExt cx="0" cy="0"/>
        </a:xfrm>
      </p:grpSpPr>
      <p:cxnSp>
        <p:nvCxnSpPr>
          <p:cNvPr id="140" name="Shape 140"/>
          <p:cNvCxnSpPr/>
          <p:nvPr/>
        </p:nvCxnSpPr>
        <p:spPr>
          <a:xfrm>
            <a:off x="635000" y="635000"/>
            <a:ext cx="11734800" cy="11"/>
          </a:xfrm>
          <a:prstGeom prst="straightConnector1">
            <a:avLst/>
          </a:prstGeom>
          <a:noFill/>
          <a:ln>
            <a:noFill/>
          </a:ln>
        </p:spPr>
      </p:cxnSp>
      <p:cxnSp>
        <p:nvCxnSpPr>
          <p:cNvPr id="141" name="Shape 141"/>
          <p:cNvCxnSpPr/>
          <p:nvPr/>
        </p:nvCxnSpPr>
        <p:spPr>
          <a:xfrm>
            <a:off x="635000" y="1219200"/>
            <a:ext cx="11734800" cy="11"/>
          </a:xfrm>
          <a:prstGeom prst="straightConnector1">
            <a:avLst/>
          </a:prstGeom>
          <a:noFill/>
          <a:ln>
            <a:noFill/>
          </a:ln>
        </p:spPr>
      </p:cxnSp>
      <p:cxnSp>
        <p:nvCxnSpPr>
          <p:cNvPr id="142" name="Shape 142"/>
          <p:cNvCxnSpPr/>
          <p:nvPr/>
        </p:nvCxnSpPr>
        <p:spPr>
          <a:xfrm flipH="1" rot="10800000">
            <a:off x="8623300" y="2781009"/>
            <a:ext cx="3735026" cy="290"/>
          </a:xfrm>
          <a:prstGeom prst="straightConnector1">
            <a:avLst/>
          </a:prstGeom>
          <a:noFill/>
          <a:ln>
            <a:noFill/>
          </a:ln>
        </p:spPr>
      </p:cxnSp>
      <p:cxnSp>
        <p:nvCxnSpPr>
          <p:cNvPr id="143" name="Shape 143"/>
          <p:cNvCxnSpPr/>
          <p:nvPr/>
        </p:nvCxnSpPr>
        <p:spPr>
          <a:xfrm flipH="1" rot="10800000">
            <a:off x="635000" y="2781141"/>
            <a:ext cx="7742696" cy="158"/>
          </a:xfrm>
          <a:prstGeom prst="straightConnector1">
            <a:avLst/>
          </a:prstGeom>
          <a:noFill/>
          <a:ln>
            <a:noFill/>
          </a:ln>
        </p:spPr>
      </p:cxnSp>
      <p:sp>
        <p:nvSpPr>
          <p:cNvPr id="144" name="Shape 144"/>
          <p:cNvSpPr/>
          <p:nvPr/>
        </p:nvSpPr>
        <p:spPr>
          <a:xfrm>
            <a:off x="635000" y="2387600"/>
            <a:ext cx="3733800" cy="254000"/>
          </a:xfrm>
          <a:prstGeom prst="rect">
            <a:avLst/>
          </a:prstGeom>
          <a:noFill/>
          <a:ln>
            <a:noFill/>
          </a:ln>
        </p:spPr>
        <p:txBody>
          <a:bodyPr anchorCtr="0" anchor="t" bIns="0" lIns="0" rIns="0" tIns="0">
            <a:noAutofit/>
          </a:bodyPr>
          <a:lstStyle/>
          <a:p>
            <a:pPr indent="0" lvl="0" marL="0" marR="0" rtl="0" algn="l">
              <a:spcBef>
                <a:spcPts val="0"/>
              </a:spcBef>
              <a:buSzPct val="25000"/>
              <a:buNone/>
            </a:pPr>
            <a:r>
              <a:rPr b="1" i="0" lang="en-US" sz="2000" u="none" cap="none" strike="noStrike">
                <a:solidFill>
                  <a:srgbClr val="000000"/>
                </a:solidFill>
                <a:latin typeface="Arial"/>
                <a:ea typeface="Arial"/>
                <a:cs typeface="Arial"/>
                <a:sym typeface="Arial"/>
              </a:rPr>
              <a:t>SUMMARY</a:t>
            </a:r>
          </a:p>
        </p:txBody>
      </p:sp>
      <p:sp>
        <p:nvSpPr>
          <p:cNvPr id="145" name="Shape 145"/>
          <p:cNvSpPr/>
          <p:nvPr/>
        </p:nvSpPr>
        <p:spPr>
          <a:xfrm>
            <a:off x="8636000" y="2387600"/>
            <a:ext cx="3733800" cy="254000"/>
          </a:xfrm>
          <a:prstGeom prst="rect">
            <a:avLst/>
          </a:prstGeom>
          <a:noFill/>
          <a:ln>
            <a:noFill/>
          </a:ln>
        </p:spPr>
        <p:txBody>
          <a:bodyPr anchorCtr="0" anchor="t" bIns="0" lIns="0" rIns="0" tIns="0">
            <a:noAutofit/>
          </a:bodyPr>
          <a:lstStyle/>
          <a:p>
            <a:pPr indent="0" lvl="0" marL="0" marR="0" rtl="0" algn="l">
              <a:spcBef>
                <a:spcPts val="0"/>
              </a:spcBef>
              <a:buSzPct val="25000"/>
              <a:buNone/>
            </a:pPr>
            <a:r>
              <a:rPr b="1" i="0" lang="en-US" sz="2000" u="none" cap="none" strike="noStrike">
                <a:solidFill>
                  <a:srgbClr val="000000"/>
                </a:solidFill>
                <a:latin typeface="Arial"/>
                <a:ea typeface="Arial"/>
                <a:cs typeface="Arial"/>
                <a:sym typeface="Arial"/>
              </a:rPr>
              <a:t>KEY CHALLENGE / QUESTION</a:t>
            </a:r>
          </a:p>
        </p:txBody>
      </p:sp>
      <p:sp>
        <p:nvSpPr>
          <p:cNvPr id="146" name="Shape 146"/>
          <p:cNvSpPr txBox="1"/>
          <p:nvPr>
            <p:ph idx="12" type="sldNum"/>
          </p:nvPr>
        </p:nvSpPr>
        <p:spPr>
          <a:xfrm>
            <a:off x="12014200" y="739139"/>
            <a:ext cx="345948" cy="426722"/>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pPr>
            <a:r>
              <a:t/>
            </a:r>
            <a:endParaRPr/>
          </a:p>
          <a:p>
            <a:pPr indent="228600" lvl="1" marL="0" marR="0" rtl="0" algn="l">
              <a:lnSpc>
                <a:spcPct val="100000"/>
              </a:lnSpc>
              <a:spcBef>
                <a:spcPts val="0"/>
              </a:spcBef>
            </a:pPr>
            <a:r>
              <a:t/>
            </a:r>
            <a:endParaRPr/>
          </a:p>
          <a:p>
            <a:pPr indent="457200" lvl="2" marL="0" marR="0" rtl="0" algn="l">
              <a:lnSpc>
                <a:spcPct val="100000"/>
              </a:lnSpc>
              <a:spcBef>
                <a:spcPts val="0"/>
              </a:spcBef>
            </a:pPr>
            <a:r>
              <a:t/>
            </a:r>
            <a:endParaRPr/>
          </a:p>
          <a:p>
            <a:pPr indent="685800" lvl="3" marL="0" marR="0" rtl="0" algn="l">
              <a:lnSpc>
                <a:spcPct val="100000"/>
              </a:lnSpc>
              <a:spcBef>
                <a:spcPts val="0"/>
              </a:spcBef>
            </a:pPr>
            <a:r>
              <a:t/>
            </a:r>
            <a:endParaRPr/>
          </a:p>
          <a:p>
            <a:pPr indent="914400" lvl="4" marL="0" marR="0" rtl="0" algn="l">
              <a:lnSpc>
                <a:spcPct val="100000"/>
              </a:lnSpc>
              <a:spcBef>
                <a:spcPts val="0"/>
              </a:spcBef>
            </a:pPr>
            <a:r>
              <a:t/>
            </a:r>
            <a:endParaRPr/>
          </a:p>
          <a:p>
            <a:pPr indent="1143000" lvl="5" marL="0" marR="0" rtl="0" algn="l">
              <a:lnSpc>
                <a:spcPct val="100000"/>
              </a:lnSpc>
              <a:spcBef>
                <a:spcPts val="0"/>
              </a:spcBef>
            </a:pPr>
            <a:r>
              <a:t/>
            </a:r>
            <a:endParaRPr/>
          </a:p>
          <a:p>
            <a:pPr indent="1371600" lvl="6" marL="0" marR="0" rtl="0" algn="l">
              <a:lnSpc>
                <a:spcPct val="100000"/>
              </a:lnSpc>
              <a:spcBef>
                <a:spcPts val="0"/>
              </a:spcBef>
            </a:pPr>
            <a:r>
              <a:t/>
            </a:r>
            <a:endParaRPr/>
          </a:p>
          <a:p>
            <a:pPr indent="1600200" lvl="7" marL="0" marR="0" rtl="0" algn="l">
              <a:lnSpc>
                <a:spcPct val="100000"/>
              </a:lnSpc>
              <a:spcBef>
                <a:spcPts val="0"/>
              </a:spcBef>
            </a:pPr>
            <a:r>
              <a:t/>
            </a:r>
            <a:endParaRPr/>
          </a:p>
          <a:p>
            <a:pPr indent="1828800" lvl="8" marL="0" marR="0" rtl="0" algn="l">
              <a:lnSpc>
                <a:spcPct val="100000"/>
              </a:lnSpc>
              <a:spcBef>
                <a:spcPts val="0"/>
              </a:spcBef>
            </a:pPr>
            <a:r>
              <a:t/>
            </a: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ontent: Full Page Image">
    <p:spTree>
      <p:nvGrpSpPr>
        <p:cNvPr id="147" name="Shape 147"/>
        <p:cNvGrpSpPr/>
        <p:nvPr/>
      </p:nvGrpSpPr>
      <p:grpSpPr>
        <a:xfrm>
          <a:off x="0" y="0"/>
          <a:ext cx="0" cy="0"/>
          <a:chOff x="0" y="0"/>
          <a:chExt cx="0" cy="0"/>
        </a:xfrm>
      </p:grpSpPr>
      <p:sp>
        <p:nvSpPr>
          <p:cNvPr id="148" name="Shape 148"/>
          <p:cNvSpPr txBox="1"/>
          <p:nvPr>
            <p:ph idx="1" type="body"/>
          </p:nvPr>
        </p:nvSpPr>
        <p:spPr>
          <a:xfrm>
            <a:off x="317500" y="317500"/>
            <a:ext cx="12369800" cy="6667500"/>
          </a:xfrm>
          <a:prstGeom prst="rect">
            <a:avLst/>
          </a:prstGeom>
          <a:noFill/>
          <a:ln>
            <a:noFill/>
          </a:ln>
        </p:spPr>
        <p:txBody>
          <a:bodyPr anchorCtr="0" anchor="ctr" bIns="91425" lIns="91425" rIns="91425" tIns="91425"/>
          <a:lstStyle>
            <a:lvl1pPr lvl="0" rtl="0">
              <a:lnSpc>
                <a:spcPct val="100000"/>
              </a:lnSpc>
              <a:spcBef>
                <a:spcPts val="0"/>
              </a:spcBef>
              <a:defRPr/>
            </a:lvl1pPr>
            <a:lvl2pPr indent="228600" lvl="1" rtl="0">
              <a:lnSpc>
                <a:spcPct val="100000"/>
              </a:lnSpc>
              <a:spcBef>
                <a:spcPts val="0"/>
              </a:spcBef>
              <a:defRPr/>
            </a:lvl2pPr>
            <a:lvl3pPr indent="457200" lvl="2" rtl="0">
              <a:lnSpc>
                <a:spcPct val="100000"/>
              </a:lnSpc>
              <a:spcBef>
                <a:spcPts val="0"/>
              </a:spcBef>
              <a:defRPr/>
            </a:lvl3pPr>
            <a:lvl4pPr indent="685800" lvl="3" rtl="0">
              <a:lnSpc>
                <a:spcPct val="100000"/>
              </a:lnSpc>
              <a:spcBef>
                <a:spcPts val="0"/>
              </a:spcBef>
              <a:defRPr/>
            </a:lvl4pPr>
            <a:lvl5pPr indent="914400" lvl="4" rtl="0">
              <a:lnSpc>
                <a:spcPct val="100000"/>
              </a:lnSpc>
              <a:spcBef>
                <a:spcPts val="0"/>
              </a:spcBef>
              <a:defRPr/>
            </a:lvl5pPr>
            <a:lvl6pPr indent="1143000" lvl="5" rtl="0">
              <a:lnSpc>
                <a:spcPct val="100000"/>
              </a:lnSpc>
              <a:spcBef>
                <a:spcPts val="0"/>
              </a:spcBef>
              <a:defRPr/>
            </a:lvl6pPr>
            <a:lvl7pPr indent="1371600" lvl="6" rtl="0">
              <a:lnSpc>
                <a:spcPct val="100000"/>
              </a:lnSpc>
              <a:spcBef>
                <a:spcPts val="0"/>
              </a:spcBef>
              <a:defRPr/>
            </a:lvl7pPr>
            <a:lvl8pPr indent="1600200" lvl="7" rtl="0">
              <a:lnSpc>
                <a:spcPct val="100000"/>
              </a:lnSpc>
              <a:spcBef>
                <a:spcPts val="0"/>
              </a:spcBef>
              <a:defRPr/>
            </a:lvl8pPr>
            <a:lvl9pPr indent="1828800" lvl="8" rtl="0">
              <a:lnSpc>
                <a:spcPct val="100000"/>
              </a:lnSpc>
              <a:spcBef>
                <a:spcPts val="0"/>
              </a:spcBef>
              <a:defRPr/>
            </a:lvl9pPr>
          </a:lstStyle>
          <a:p/>
        </p:txBody>
      </p:sp>
      <p:sp>
        <p:nvSpPr>
          <p:cNvPr id="149" name="Shape 149"/>
          <p:cNvSpPr txBox="1"/>
          <p:nvPr>
            <p:ph type="title"/>
          </p:nvPr>
        </p:nvSpPr>
        <p:spPr>
          <a:xfrm>
            <a:off x="635000" y="1473200"/>
            <a:ext cx="11734800" cy="1498599"/>
          </a:xfrm>
          <a:prstGeom prst="rect">
            <a:avLst/>
          </a:prstGeom>
          <a:noFill/>
          <a:ln>
            <a:noFill/>
          </a:ln>
        </p:spPr>
        <p:txBody>
          <a:bodyPr anchorCtr="0" anchor="t" bIns="91425" lIns="91425" rIns="91425" tIns="91425"/>
          <a:lstStyle>
            <a:lvl1pPr lvl="0" rtl="0">
              <a:lnSpc>
                <a:spcPct val="92592"/>
              </a:lnSpc>
              <a:spcBef>
                <a:spcPts val="0"/>
              </a:spcBef>
              <a:defRPr/>
            </a:lvl1pPr>
            <a:lvl2pPr indent="228600" lvl="1" rtl="0">
              <a:lnSpc>
                <a:spcPct val="92592"/>
              </a:lnSpc>
              <a:spcBef>
                <a:spcPts val="0"/>
              </a:spcBef>
              <a:defRPr/>
            </a:lvl2pPr>
            <a:lvl3pPr indent="457200" lvl="2" rtl="0">
              <a:lnSpc>
                <a:spcPct val="92592"/>
              </a:lnSpc>
              <a:spcBef>
                <a:spcPts val="0"/>
              </a:spcBef>
              <a:defRPr/>
            </a:lvl3pPr>
            <a:lvl4pPr indent="685800" lvl="3" rtl="0">
              <a:lnSpc>
                <a:spcPct val="92592"/>
              </a:lnSpc>
              <a:spcBef>
                <a:spcPts val="0"/>
              </a:spcBef>
              <a:defRPr/>
            </a:lvl4pPr>
            <a:lvl5pPr indent="914400" lvl="4" rtl="0">
              <a:lnSpc>
                <a:spcPct val="92592"/>
              </a:lnSpc>
              <a:spcBef>
                <a:spcPts val="0"/>
              </a:spcBef>
              <a:defRPr/>
            </a:lvl5pPr>
            <a:lvl6pPr indent="1143000" lvl="5" rtl="0">
              <a:lnSpc>
                <a:spcPct val="92592"/>
              </a:lnSpc>
              <a:spcBef>
                <a:spcPts val="0"/>
              </a:spcBef>
              <a:defRPr/>
            </a:lvl6pPr>
            <a:lvl7pPr indent="1371600" lvl="6" rtl="0">
              <a:lnSpc>
                <a:spcPct val="92592"/>
              </a:lnSpc>
              <a:spcBef>
                <a:spcPts val="0"/>
              </a:spcBef>
              <a:defRPr/>
            </a:lvl7pPr>
            <a:lvl8pPr indent="1600200" lvl="7" rtl="0">
              <a:lnSpc>
                <a:spcPct val="92592"/>
              </a:lnSpc>
              <a:spcBef>
                <a:spcPts val="0"/>
              </a:spcBef>
              <a:defRPr/>
            </a:lvl8pPr>
            <a:lvl9pPr indent="1828800" lvl="8" rtl="0">
              <a:lnSpc>
                <a:spcPct val="92592"/>
              </a:lnSpc>
              <a:spcBef>
                <a:spcPts val="0"/>
              </a:spcBef>
              <a:defRPr/>
            </a:lvl9pPr>
          </a:lstStyle>
          <a:p/>
        </p:txBody>
      </p:sp>
      <p:sp>
        <p:nvSpPr>
          <p:cNvPr id="150" name="Shape 150"/>
          <p:cNvSpPr txBox="1"/>
          <p:nvPr>
            <p:ph idx="12" type="sldNum"/>
          </p:nvPr>
        </p:nvSpPr>
        <p:spPr>
          <a:xfrm>
            <a:off x="12014200" y="739139"/>
            <a:ext cx="362204" cy="426722"/>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pPr>
            <a:r>
              <a:t/>
            </a:r>
            <a:endParaRPr/>
          </a:p>
          <a:p>
            <a:pPr indent="228600" lvl="1" marL="0" marR="0" rtl="0" algn="l">
              <a:lnSpc>
                <a:spcPct val="100000"/>
              </a:lnSpc>
              <a:spcBef>
                <a:spcPts val="0"/>
              </a:spcBef>
            </a:pPr>
            <a:r>
              <a:t/>
            </a:r>
            <a:endParaRPr/>
          </a:p>
          <a:p>
            <a:pPr indent="457200" lvl="2" marL="0" marR="0" rtl="0" algn="l">
              <a:lnSpc>
                <a:spcPct val="100000"/>
              </a:lnSpc>
              <a:spcBef>
                <a:spcPts val="0"/>
              </a:spcBef>
            </a:pPr>
            <a:r>
              <a:t/>
            </a:r>
            <a:endParaRPr/>
          </a:p>
          <a:p>
            <a:pPr indent="685800" lvl="3" marL="0" marR="0" rtl="0" algn="l">
              <a:lnSpc>
                <a:spcPct val="100000"/>
              </a:lnSpc>
              <a:spcBef>
                <a:spcPts val="0"/>
              </a:spcBef>
            </a:pPr>
            <a:r>
              <a:t/>
            </a:r>
            <a:endParaRPr/>
          </a:p>
          <a:p>
            <a:pPr indent="914400" lvl="4" marL="0" marR="0" rtl="0" algn="l">
              <a:lnSpc>
                <a:spcPct val="100000"/>
              </a:lnSpc>
              <a:spcBef>
                <a:spcPts val="0"/>
              </a:spcBef>
            </a:pPr>
            <a:r>
              <a:t/>
            </a:r>
            <a:endParaRPr/>
          </a:p>
          <a:p>
            <a:pPr indent="1143000" lvl="5" marL="0" marR="0" rtl="0" algn="l">
              <a:lnSpc>
                <a:spcPct val="100000"/>
              </a:lnSpc>
              <a:spcBef>
                <a:spcPts val="0"/>
              </a:spcBef>
            </a:pPr>
            <a:r>
              <a:t/>
            </a:r>
            <a:endParaRPr/>
          </a:p>
          <a:p>
            <a:pPr indent="1371600" lvl="6" marL="0" marR="0" rtl="0" algn="l">
              <a:lnSpc>
                <a:spcPct val="100000"/>
              </a:lnSpc>
              <a:spcBef>
                <a:spcPts val="0"/>
              </a:spcBef>
            </a:pPr>
            <a:r>
              <a:t/>
            </a:r>
            <a:endParaRPr/>
          </a:p>
          <a:p>
            <a:pPr indent="1600200" lvl="7" marL="0" marR="0" rtl="0" algn="l">
              <a:lnSpc>
                <a:spcPct val="100000"/>
              </a:lnSpc>
              <a:spcBef>
                <a:spcPts val="0"/>
              </a:spcBef>
            </a:pPr>
            <a:r>
              <a:t/>
            </a:r>
            <a:endParaRPr/>
          </a:p>
          <a:p>
            <a:pPr indent="1828800" lvl="8" marL="0" marR="0" rtl="0" algn="l">
              <a:lnSpc>
                <a:spcPct val="100000"/>
              </a:lnSpc>
              <a:spcBef>
                <a:spcPts val="0"/>
              </a:spcBef>
            </a:pPr>
            <a:r>
              <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hapter">
    <p:bg>
      <p:bgPr>
        <a:solidFill>
          <a:srgbClr val="1EC9C6"/>
        </a:solidFill>
      </p:bgPr>
    </p:bg>
    <p:spTree>
      <p:nvGrpSpPr>
        <p:cNvPr id="14" name="Shape 14"/>
        <p:cNvGrpSpPr/>
        <p:nvPr/>
      </p:nvGrpSpPr>
      <p:grpSpPr>
        <a:xfrm>
          <a:off x="0" y="0"/>
          <a:ext cx="0" cy="0"/>
          <a:chOff x="0" y="0"/>
          <a:chExt cx="0" cy="0"/>
        </a:xfrm>
      </p:grpSpPr>
      <p:cxnSp>
        <p:nvCxnSpPr>
          <p:cNvPr id="15" name="Shape 15"/>
          <p:cNvCxnSpPr/>
          <p:nvPr/>
        </p:nvCxnSpPr>
        <p:spPr>
          <a:xfrm>
            <a:off x="635000" y="635000"/>
            <a:ext cx="11734800" cy="11"/>
          </a:xfrm>
          <a:prstGeom prst="straightConnector1">
            <a:avLst/>
          </a:prstGeom>
          <a:noFill/>
          <a:ln cap="flat" cmpd="sng" w="9525">
            <a:solidFill>
              <a:srgbClr val="FFFFFF"/>
            </a:solidFill>
            <a:prstDash val="solid"/>
            <a:miter/>
            <a:headEnd len="med" w="med" type="none"/>
            <a:tailEnd len="med" w="med" type="none"/>
          </a:ln>
        </p:spPr>
      </p:cxnSp>
      <p:cxnSp>
        <p:nvCxnSpPr>
          <p:cNvPr id="16" name="Shape 16"/>
          <p:cNvCxnSpPr/>
          <p:nvPr/>
        </p:nvCxnSpPr>
        <p:spPr>
          <a:xfrm>
            <a:off x="635000" y="1219200"/>
            <a:ext cx="11734800" cy="11"/>
          </a:xfrm>
          <a:prstGeom prst="straightConnector1">
            <a:avLst/>
          </a:prstGeom>
          <a:noFill/>
          <a:ln cap="flat" cmpd="sng" w="9525">
            <a:solidFill>
              <a:srgbClr val="FFFFFF"/>
            </a:solidFill>
            <a:prstDash val="solid"/>
            <a:miter/>
            <a:headEnd len="med" w="med" type="none"/>
            <a:tailEnd len="med" w="med" type="none"/>
          </a:ln>
        </p:spPr>
      </p:cxn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ontent: IMAC">
    <p:spTree>
      <p:nvGrpSpPr>
        <p:cNvPr id="151" name="Shape 151"/>
        <p:cNvGrpSpPr/>
        <p:nvPr/>
      </p:nvGrpSpPr>
      <p:grpSpPr>
        <a:xfrm>
          <a:off x="0" y="0"/>
          <a:ext cx="0" cy="0"/>
          <a:chOff x="0" y="0"/>
          <a:chExt cx="0" cy="0"/>
        </a:xfrm>
      </p:grpSpPr>
      <p:pic>
        <p:nvPicPr>
          <p:cNvPr id="152" name="Shape 152"/>
          <p:cNvPicPr preferRelativeResize="0"/>
          <p:nvPr/>
        </p:nvPicPr>
        <p:blipFill rotWithShape="1">
          <a:blip r:embed="rId2">
            <a:alphaModFix/>
          </a:blip>
          <a:srcRect b="0" l="0" r="0" t="0"/>
          <a:stretch/>
        </p:blipFill>
        <p:spPr>
          <a:xfrm>
            <a:off x="3314700" y="1555328"/>
            <a:ext cx="6361385" cy="5156201"/>
          </a:xfrm>
          <a:prstGeom prst="rect">
            <a:avLst/>
          </a:prstGeom>
          <a:noFill/>
          <a:ln>
            <a:noFill/>
          </a:ln>
        </p:spPr>
      </p:pic>
      <p:cxnSp>
        <p:nvCxnSpPr>
          <p:cNvPr id="153" name="Shape 153"/>
          <p:cNvCxnSpPr/>
          <p:nvPr/>
        </p:nvCxnSpPr>
        <p:spPr>
          <a:xfrm>
            <a:off x="635000" y="635000"/>
            <a:ext cx="11734800" cy="11"/>
          </a:xfrm>
          <a:prstGeom prst="straightConnector1">
            <a:avLst/>
          </a:prstGeom>
          <a:noFill/>
          <a:ln>
            <a:noFill/>
          </a:ln>
        </p:spPr>
      </p:cxnSp>
      <p:cxnSp>
        <p:nvCxnSpPr>
          <p:cNvPr id="154" name="Shape 154"/>
          <p:cNvCxnSpPr/>
          <p:nvPr/>
        </p:nvCxnSpPr>
        <p:spPr>
          <a:xfrm>
            <a:off x="635000" y="1219200"/>
            <a:ext cx="11734800" cy="11"/>
          </a:xfrm>
          <a:prstGeom prst="straightConnector1">
            <a:avLst/>
          </a:prstGeom>
          <a:noFill/>
          <a:ln>
            <a:noFill/>
          </a:ln>
        </p:spPr>
      </p:cxnSp>
      <p:sp>
        <p:nvSpPr>
          <p:cNvPr id="155" name="Shape 155"/>
          <p:cNvSpPr txBox="1"/>
          <p:nvPr>
            <p:ph idx="1" type="body"/>
          </p:nvPr>
        </p:nvSpPr>
        <p:spPr>
          <a:xfrm>
            <a:off x="3606800" y="1803400"/>
            <a:ext cx="5829299" cy="3289299"/>
          </a:xfrm>
          <a:prstGeom prst="rect">
            <a:avLst/>
          </a:prstGeom>
          <a:noFill/>
          <a:ln>
            <a:noFill/>
          </a:ln>
        </p:spPr>
        <p:txBody>
          <a:bodyPr anchorCtr="0" anchor="ctr" bIns="91425" lIns="91425" rIns="91425" tIns="91425"/>
          <a:lstStyle>
            <a:lvl1pPr lvl="0" rtl="0">
              <a:lnSpc>
                <a:spcPct val="100000"/>
              </a:lnSpc>
              <a:spcBef>
                <a:spcPts val="0"/>
              </a:spcBef>
              <a:defRPr/>
            </a:lvl1pPr>
            <a:lvl2pPr indent="228600" lvl="1" rtl="0">
              <a:lnSpc>
                <a:spcPct val="100000"/>
              </a:lnSpc>
              <a:spcBef>
                <a:spcPts val="0"/>
              </a:spcBef>
              <a:defRPr/>
            </a:lvl2pPr>
            <a:lvl3pPr indent="457200" lvl="2" rtl="0">
              <a:lnSpc>
                <a:spcPct val="100000"/>
              </a:lnSpc>
              <a:spcBef>
                <a:spcPts val="0"/>
              </a:spcBef>
              <a:defRPr/>
            </a:lvl3pPr>
            <a:lvl4pPr indent="685800" lvl="3" rtl="0">
              <a:lnSpc>
                <a:spcPct val="100000"/>
              </a:lnSpc>
              <a:spcBef>
                <a:spcPts val="0"/>
              </a:spcBef>
              <a:defRPr/>
            </a:lvl4pPr>
            <a:lvl5pPr indent="914400" lvl="4" rtl="0">
              <a:lnSpc>
                <a:spcPct val="100000"/>
              </a:lnSpc>
              <a:spcBef>
                <a:spcPts val="0"/>
              </a:spcBef>
              <a:defRPr/>
            </a:lvl5pPr>
            <a:lvl6pPr indent="1143000" lvl="5" rtl="0">
              <a:lnSpc>
                <a:spcPct val="100000"/>
              </a:lnSpc>
              <a:spcBef>
                <a:spcPts val="0"/>
              </a:spcBef>
              <a:defRPr/>
            </a:lvl6pPr>
            <a:lvl7pPr indent="1371600" lvl="6" rtl="0">
              <a:lnSpc>
                <a:spcPct val="100000"/>
              </a:lnSpc>
              <a:spcBef>
                <a:spcPts val="0"/>
              </a:spcBef>
              <a:defRPr/>
            </a:lvl7pPr>
            <a:lvl8pPr indent="1600200" lvl="7" rtl="0">
              <a:lnSpc>
                <a:spcPct val="100000"/>
              </a:lnSpc>
              <a:spcBef>
                <a:spcPts val="0"/>
              </a:spcBef>
              <a:defRPr/>
            </a:lvl8pPr>
            <a:lvl9pPr indent="1828800" lvl="8" rtl="0">
              <a:lnSpc>
                <a:spcPct val="100000"/>
              </a:lnSpc>
              <a:spcBef>
                <a:spcPts val="0"/>
              </a:spcBef>
              <a:defRPr/>
            </a:lvl9pPr>
          </a:lstStyle>
          <a:p/>
        </p:txBody>
      </p:sp>
      <p:sp>
        <p:nvSpPr>
          <p:cNvPr id="156" name="Shape 156"/>
          <p:cNvSpPr txBox="1"/>
          <p:nvPr>
            <p:ph idx="12" type="sldNum"/>
          </p:nvPr>
        </p:nvSpPr>
        <p:spPr>
          <a:xfrm>
            <a:off x="12014200" y="739139"/>
            <a:ext cx="362204" cy="426722"/>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pPr>
            <a:r>
              <a:t/>
            </a:r>
            <a:endParaRPr/>
          </a:p>
          <a:p>
            <a:pPr indent="228600" lvl="1" marL="0" marR="0" rtl="0" algn="l">
              <a:lnSpc>
                <a:spcPct val="100000"/>
              </a:lnSpc>
              <a:spcBef>
                <a:spcPts val="0"/>
              </a:spcBef>
            </a:pPr>
            <a:r>
              <a:t/>
            </a:r>
            <a:endParaRPr/>
          </a:p>
          <a:p>
            <a:pPr indent="457200" lvl="2" marL="0" marR="0" rtl="0" algn="l">
              <a:lnSpc>
                <a:spcPct val="100000"/>
              </a:lnSpc>
              <a:spcBef>
                <a:spcPts val="0"/>
              </a:spcBef>
            </a:pPr>
            <a:r>
              <a:t/>
            </a:r>
            <a:endParaRPr/>
          </a:p>
          <a:p>
            <a:pPr indent="685800" lvl="3" marL="0" marR="0" rtl="0" algn="l">
              <a:lnSpc>
                <a:spcPct val="100000"/>
              </a:lnSpc>
              <a:spcBef>
                <a:spcPts val="0"/>
              </a:spcBef>
            </a:pPr>
            <a:r>
              <a:t/>
            </a:r>
            <a:endParaRPr/>
          </a:p>
          <a:p>
            <a:pPr indent="914400" lvl="4" marL="0" marR="0" rtl="0" algn="l">
              <a:lnSpc>
                <a:spcPct val="100000"/>
              </a:lnSpc>
              <a:spcBef>
                <a:spcPts val="0"/>
              </a:spcBef>
            </a:pPr>
            <a:r>
              <a:t/>
            </a:r>
            <a:endParaRPr/>
          </a:p>
          <a:p>
            <a:pPr indent="1143000" lvl="5" marL="0" marR="0" rtl="0" algn="l">
              <a:lnSpc>
                <a:spcPct val="100000"/>
              </a:lnSpc>
              <a:spcBef>
                <a:spcPts val="0"/>
              </a:spcBef>
            </a:pPr>
            <a:r>
              <a:t/>
            </a:r>
            <a:endParaRPr/>
          </a:p>
          <a:p>
            <a:pPr indent="1371600" lvl="6" marL="0" marR="0" rtl="0" algn="l">
              <a:lnSpc>
                <a:spcPct val="100000"/>
              </a:lnSpc>
              <a:spcBef>
                <a:spcPts val="0"/>
              </a:spcBef>
            </a:pPr>
            <a:r>
              <a:t/>
            </a:r>
            <a:endParaRPr/>
          </a:p>
          <a:p>
            <a:pPr indent="1600200" lvl="7" marL="0" marR="0" rtl="0" algn="l">
              <a:lnSpc>
                <a:spcPct val="100000"/>
              </a:lnSpc>
              <a:spcBef>
                <a:spcPts val="0"/>
              </a:spcBef>
            </a:pPr>
            <a:r>
              <a:t/>
            </a:r>
            <a:endParaRPr/>
          </a:p>
          <a:p>
            <a:pPr indent="1828800" lvl="8" marL="0" marR="0" rtl="0" algn="l">
              <a:lnSpc>
                <a:spcPct val="100000"/>
              </a:lnSpc>
              <a:spcBef>
                <a:spcPts val="0"/>
              </a:spcBef>
            </a:pPr>
            <a:r>
              <a:t/>
            </a: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ontent: MAC Book Pro">
    <p:spTree>
      <p:nvGrpSpPr>
        <p:cNvPr id="157" name="Shape 157"/>
        <p:cNvGrpSpPr/>
        <p:nvPr/>
      </p:nvGrpSpPr>
      <p:grpSpPr>
        <a:xfrm>
          <a:off x="0" y="0"/>
          <a:ext cx="0" cy="0"/>
          <a:chOff x="0" y="0"/>
          <a:chExt cx="0" cy="0"/>
        </a:xfrm>
      </p:grpSpPr>
      <p:pic>
        <p:nvPicPr>
          <p:cNvPr id="158" name="Shape 158"/>
          <p:cNvPicPr preferRelativeResize="0"/>
          <p:nvPr/>
        </p:nvPicPr>
        <p:blipFill rotWithShape="1">
          <a:blip r:embed="rId2">
            <a:alphaModFix/>
          </a:blip>
          <a:srcRect b="0" l="0" r="0" t="0"/>
          <a:stretch/>
        </p:blipFill>
        <p:spPr>
          <a:xfrm>
            <a:off x="2794792" y="1556145"/>
            <a:ext cx="7328694" cy="5128522"/>
          </a:xfrm>
          <a:prstGeom prst="rect">
            <a:avLst/>
          </a:prstGeom>
          <a:noFill/>
          <a:ln>
            <a:noFill/>
          </a:ln>
        </p:spPr>
      </p:pic>
      <p:cxnSp>
        <p:nvCxnSpPr>
          <p:cNvPr id="159" name="Shape 159"/>
          <p:cNvCxnSpPr/>
          <p:nvPr/>
        </p:nvCxnSpPr>
        <p:spPr>
          <a:xfrm>
            <a:off x="635000" y="635000"/>
            <a:ext cx="11734800" cy="11"/>
          </a:xfrm>
          <a:prstGeom prst="straightConnector1">
            <a:avLst/>
          </a:prstGeom>
          <a:noFill/>
          <a:ln>
            <a:noFill/>
          </a:ln>
        </p:spPr>
      </p:cxnSp>
      <p:cxnSp>
        <p:nvCxnSpPr>
          <p:cNvPr id="160" name="Shape 160"/>
          <p:cNvCxnSpPr/>
          <p:nvPr/>
        </p:nvCxnSpPr>
        <p:spPr>
          <a:xfrm>
            <a:off x="635000" y="1219200"/>
            <a:ext cx="11734800" cy="11"/>
          </a:xfrm>
          <a:prstGeom prst="straightConnector1">
            <a:avLst/>
          </a:prstGeom>
          <a:noFill/>
          <a:ln>
            <a:noFill/>
          </a:ln>
        </p:spPr>
      </p:cxnSp>
      <p:sp>
        <p:nvSpPr>
          <p:cNvPr id="161" name="Shape 161"/>
          <p:cNvSpPr txBox="1"/>
          <p:nvPr>
            <p:ph idx="1" type="body"/>
          </p:nvPr>
        </p:nvSpPr>
        <p:spPr>
          <a:xfrm>
            <a:off x="3759200" y="1841500"/>
            <a:ext cx="5448300" cy="3390900"/>
          </a:xfrm>
          <a:prstGeom prst="rect">
            <a:avLst/>
          </a:prstGeom>
          <a:noFill/>
          <a:ln>
            <a:noFill/>
          </a:ln>
        </p:spPr>
        <p:txBody>
          <a:bodyPr anchorCtr="0" anchor="ctr" bIns="91425" lIns="91425" rIns="91425" tIns="91425"/>
          <a:lstStyle>
            <a:lvl1pPr lvl="0" rtl="0">
              <a:lnSpc>
                <a:spcPct val="100000"/>
              </a:lnSpc>
              <a:spcBef>
                <a:spcPts val="0"/>
              </a:spcBef>
              <a:defRPr/>
            </a:lvl1pPr>
            <a:lvl2pPr indent="228600" lvl="1" rtl="0">
              <a:lnSpc>
                <a:spcPct val="100000"/>
              </a:lnSpc>
              <a:spcBef>
                <a:spcPts val="0"/>
              </a:spcBef>
              <a:defRPr/>
            </a:lvl2pPr>
            <a:lvl3pPr indent="457200" lvl="2" rtl="0">
              <a:lnSpc>
                <a:spcPct val="100000"/>
              </a:lnSpc>
              <a:spcBef>
                <a:spcPts val="0"/>
              </a:spcBef>
              <a:defRPr/>
            </a:lvl3pPr>
            <a:lvl4pPr indent="685800" lvl="3" rtl="0">
              <a:lnSpc>
                <a:spcPct val="100000"/>
              </a:lnSpc>
              <a:spcBef>
                <a:spcPts val="0"/>
              </a:spcBef>
              <a:defRPr/>
            </a:lvl4pPr>
            <a:lvl5pPr indent="914400" lvl="4" rtl="0">
              <a:lnSpc>
                <a:spcPct val="100000"/>
              </a:lnSpc>
              <a:spcBef>
                <a:spcPts val="0"/>
              </a:spcBef>
              <a:defRPr/>
            </a:lvl5pPr>
            <a:lvl6pPr indent="1143000" lvl="5" rtl="0">
              <a:lnSpc>
                <a:spcPct val="100000"/>
              </a:lnSpc>
              <a:spcBef>
                <a:spcPts val="0"/>
              </a:spcBef>
              <a:defRPr/>
            </a:lvl6pPr>
            <a:lvl7pPr indent="1371600" lvl="6" rtl="0">
              <a:lnSpc>
                <a:spcPct val="100000"/>
              </a:lnSpc>
              <a:spcBef>
                <a:spcPts val="0"/>
              </a:spcBef>
              <a:defRPr/>
            </a:lvl7pPr>
            <a:lvl8pPr indent="1600200" lvl="7" rtl="0">
              <a:lnSpc>
                <a:spcPct val="100000"/>
              </a:lnSpc>
              <a:spcBef>
                <a:spcPts val="0"/>
              </a:spcBef>
              <a:defRPr/>
            </a:lvl8pPr>
            <a:lvl9pPr indent="1828800" lvl="8" rtl="0">
              <a:lnSpc>
                <a:spcPct val="100000"/>
              </a:lnSpc>
              <a:spcBef>
                <a:spcPts val="0"/>
              </a:spcBef>
              <a:defRPr/>
            </a:lvl9pPr>
          </a:lstStyle>
          <a:p/>
        </p:txBody>
      </p:sp>
      <p:sp>
        <p:nvSpPr>
          <p:cNvPr id="162" name="Shape 162"/>
          <p:cNvSpPr txBox="1"/>
          <p:nvPr>
            <p:ph idx="12" type="sldNum"/>
          </p:nvPr>
        </p:nvSpPr>
        <p:spPr>
          <a:xfrm>
            <a:off x="12014200" y="739139"/>
            <a:ext cx="362204" cy="426722"/>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pPr>
            <a:r>
              <a:t/>
            </a:r>
            <a:endParaRPr/>
          </a:p>
          <a:p>
            <a:pPr indent="228600" lvl="1" marL="0" marR="0" rtl="0" algn="l">
              <a:lnSpc>
                <a:spcPct val="100000"/>
              </a:lnSpc>
              <a:spcBef>
                <a:spcPts val="0"/>
              </a:spcBef>
            </a:pPr>
            <a:r>
              <a:t/>
            </a:r>
            <a:endParaRPr/>
          </a:p>
          <a:p>
            <a:pPr indent="457200" lvl="2" marL="0" marR="0" rtl="0" algn="l">
              <a:lnSpc>
                <a:spcPct val="100000"/>
              </a:lnSpc>
              <a:spcBef>
                <a:spcPts val="0"/>
              </a:spcBef>
            </a:pPr>
            <a:r>
              <a:t/>
            </a:r>
            <a:endParaRPr/>
          </a:p>
          <a:p>
            <a:pPr indent="685800" lvl="3" marL="0" marR="0" rtl="0" algn="l">
              <a:lnSpc>
                <a:spcPct val="100000"/>
              </a:lnSpc>
              <a:spcBef>
                <a:spcPts val="0"/>
              </a:spcBef>
            </a:pPr>
            <a:r>
              <a:t/>
            </a:r>
            <a:endParaRPr/>
          </a:p>
          <a:p>
            <a:pPr indent="914400" lvl="4" marL="0" marR="0" rtl="0" algn="l">
              <a:lnSpc>
                <a:spcPct val="100000"/>
              </a:lnSpc>
              <a:spcBef>
                <a:spcPts val="0"/>
              </a:spcBef>
            </a:pPr>
            <a:r>
              <a:t/>
            </a:r>
            <a:endParaRPr/>
          </a:p>
          <a:p>
            <a:pPr indent="1143000" lvl="5" marL="0" marR="0" rtl="0" algn="l">
              <a:lnSpc>
                <a:spcPct val="100000"/>
              </a:lnSpc>
              <a:spcBef>
                <a:spcPts val="0"/>
              </a:spcBef>
            </a:pPr>
            <a:r>
              <a:t/>
            </a:r>
            <a:endParaRPr/>
          </a:p>
          <a:p>
            <a:pPr indent="1371600" lvl="6" marL="0" marR="0" rtl="0" algn="l">
              <a:lnSpc>
                <a:spcPct val="100000"/>
              </a:lnSpc>
              <a:spcBef>
                <a:spcPts val="0"/>
              </a:spcBef>
            </a:pPr>
            <a:r>
              <a:t/>
            </a:r>
            <a:endParaRPr/>
          </a:p>
          <a:p>
            <a:pPr indent="1600200" lvl="7" marL="0" marR="0" rtl="0" algn="l">
              <a:lnSpc>
                <a:spcPct val="100000"/>
              </a:lnSpc>
              <a:spcBef>
                <a:spcPts val="0"/>
              </a:spcBef>
            </a:pPr>
            <a:r>
              <a:t/>
            </a:r>
            <a:endParaRPr/>
          </a:p>
          <a:p>
            <a:pPr indent="1828800" lvl="8" marL="0" marR="0" rtl="0" algn="l">
              <a:lnSpc>
                <a:spcPct val="100000"/>
              </a:lnSpc>
              <a:spcBef>
                <a:spcPts val="0"/>
              </a:spcBef>
            </a:pPr>
            <a:r>
              <a:t/>
            </a: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ontent: IPad">
    <p:spTree>
      <p:nvGrpSpPr>
        <p:cNvPr id="163" name="Shape 163"/>
        <p:cNvGrpSpPr/>
        <p:nvPr/>
      </p:nvGrpSpPr>
      <p:grpSpPr>
        <a:xfrm>
          <a:off x="0" y="0"/>
          <a:ext cx="0" cy="0"/>
          <a:chOff x="0" y="0"/>
          <a:chExt cx="0" cy="0"/>
        </a:xfrm>
      </p:grpSpPr>
      <p:pic>
        <p:nvPicPr>
          <p:cNvPr id="164" name="Shape 164"/>
          <p:cNvPicPr preferRelativeResize="0"/>
          <p:nvPr/>
        </p:nvPicPr>
        <p:blipFill rotWithShape="1">
          <a:blip r:embed="rId2">
            <a:alphaModFix/>
          </a:blip>
          <a:srcRect b="0" l="0" r="0" t="0"/>
          <a:stretch/>
        </p:blipFill>
        <p:spPr>
          <a:xfrm>
            <a:off x="3136900" y="1511300"/>
            <a:ext cx="6845299" cy="5354576"/>
          </a:xfrm>
          <a:prstGeom prst="rect">
            <a:avLst/>
          </a:prstGeom>
          <a:noFill/>
          <a:ln>
            <a:noFill/>
          </a:ln>
        </p:spPr>
      </p:pic>
      <p:cxnSp>
        <p:nvCxnSpPr>
          <p:cNvPr id="165" name="Shape 165"/>
          <p:cNvCxnSpPr/>
          <p:nvPr/>
        </p:nvCxnSpPr>
        <p:spPr>
          <a:xfrm>
            <a:off x="635000" y="635000"/>
            <a:ext cx="11734800" cy="11"/>
          </a:xfrm>
          <a:prstGeom prst="straightConnector1">
            <a:avLst/>
          </a:prstGeom>
          <a:noFill/>
          <a:ln>
            <a:noFill/>
          </a:ln>
        </p:spPr>
      </p:cxnSp>
      <p:cxnSp>
        <p:nvCxnSpPr>
          <p:cNvPr id="166" name="Shape 166"/>
          <p:cNvCxnSpPr/>
          <p:nvPr/>
        </p:nvCxnSpPr>
        <p:spPr>
          <a:xfrm>
            <a:off x="635000" y="1219200"/>
            <a:ext cx="11734800" cy="11"/>
          </a:xfrm>
          <a:prstGeom prst="straightConnector1">
            <a:avLst/>
          </a:prstGeom>
          <a:noFill/>
          <a:ln>
            <a:noFill/>
          </a:ln>
        </p:spPr>
      </p:cxnSp>
      <p:sp>
        <p:nvSpPr>
          <p:cNvPr id="167" name="Shape 167"/>
          <p:cNvSpPr txBox="1"/>
          <p:nvPr>
            <p:ph idx="1" type="body"/>
          </p:nvPr>
        </p:nvSpPr>
        <p:spPr>
          <a:xfrm>
            <a:off x="3822700" y="2095500"/>
            <a:ext cx="5435599" cy="4089399"/>
          </a:xfrm>
          <a:prstGeom prst="rect">
            <a:avLst/>
          </a:prstGeom>
          <a:noFill/>
          <a:ln>
            <a:noFill/>
          </a:ln>
        </p:spPr>
        <p:txBody>
          <a:bodyPr anchorCtr="0" anchor="ctr" bIns="91425" lIns="91425" rIns="91425" tIns="91425"/>
          <a:lstStyle>
            <a:lvl1pPr lvl="0" rtl="0">
              <a:lnSpc>
                <a:spcPct val="100000"/>
              </a:lnSpc>
              <a:spcBef>
                <a:spcPts val="0"/>
              </a:spcBef>
              <a:defRPr/>
            </a:lvl1pPr>
            <a:lvl2pPr indent="228600" lvl="1" rtl="0">
              <a:lnSpc>
                <a:spcPct val="100000"/>
              </a:lnSpc>
              <a:spcBef>
                <a:spcPts val="0"/>
              </a:spcBef>
              <a:defRPr/>
            </a:lvl2pPr>
            <a:lvl3pPr indent="457200" lvl="2" rtl="0">
              <a:lnSpc>
                <a:spcPct val="100000"/>
              </a:lnSpc>
              <a:spcBef>
                <a:spcPts val="0"/>
              </a:spcBef>
              <a:defRPr/>
            </a:lvl3pPr>
            <a:lvl4pPr indent="685800" lvl="3" rtl="0">
              <a:lnSpc>
                <a:spcPct val="100000"/>
              </a:lnSpc>
              <a:spcBef>
                <a:spcPts val="0"/>
              </a:spcBef>
              <a:defRPr/>
            </a:lvl4pPr>
            <a:lvl5pPr indent="914400" lvl="4" rtl="0">
              <a:lnSpc>
                <a:spcPct val="100000"/>
              </a:lnSpc>
              <a:spcBef>
                <a:spcPts val="0"/>
              </a:spcBef>
              <a:defRPr/>
            </a:lvl5pPr>
            <a:lvl6pPr indent="1143000" lvl="5" rtl="0">
              <a:lnSpc>
                <a:spcPct val="100000"/>
              </a:lnSpc>
              <a:spcBef>
                <a:spcPts val="0"/>
              </a:spcBef>
              <a:defRPr/>
            </a:lvl6pPr>
            <a:lvl7pPr indent="1371600" lvl="6" rtl="0">
              <a:lnSpc>
                <a:spcPct val="100000"/>
              </a:lnSpc>
              <a:spcBef>
                <a:spcPts val="0"/>
              </a:spcBef>
              <a:defRPr/>
            </a:lvl7pPr>
            <a:lvl8pPr indent="1600200" lvl="7" rtl="0">
              <a:lnSpc>
                <a:spcPct val="100000"/>
              </a:lnSpc>
              <a:spcBef>
                <a:spcPts val="0"/>
              </a:spcBef>
              <a:defRPr/>
            </a:lvl8pPr>
            <a:lvl9pPr indent="1828800" lvl="8" rtl="0">
              <a:lnSpc>
                <a:spcPct val="100000"/>
              </a:lnSpc>
              <a:spcBef>
                <a:spcPts val="0"/>
              </a:spcBef>
              <a:defRPr/>
            </a:lvl9pPr>
          </a:lstStyle>
          <a:p/>
        </p:txBody>
      </p:sp>
      <p:sp>
        <p:nvSpPr>
          <p:cNvPr id="168" name="Shape 168"/>
          <p:cNvSpPr txBox="1"/>
          <p:nvPr>
            <p:ph idx="12" type="sldNum"/>
          </p:nvPr>
        </p:nvSpPr>
        <p:spPr>
          <a:xfrm>
            <a:off x="12014200" y="739139"/>
            <a:ext cx="362204" cy="426722"/>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pPr>
            <a:r>
              <a:t/>
            </a:r>
            <a:endParaRPr/>
          </a:p>
          <a:p>
            <a:pPr indent="228600" lvl="1" marL="0" marR="0" rtl="0" algn="l">
              <a:lnSpc>
                <a:spcPct val="100000"/>
              </a:lnSpc>
              <a:spcBef>
                <a:spcPts val="0"/>
              </a:spcBef>
            </a:pPr>
            <a:r>
              <a:t/>
            </a:r>
            <a:endParaRPr/>
          </a:p>
          <a:p>
            <a:pPr indent="457200" lvl="2" marL="0" marR="0" rtl="0" algn="l">
              <a:lnSpc>
                <a:spcPct val="100000"/>
              </a:lnSpc>
              <a:spcBef>
                <a:spcPts val="0"/>
              </a:spcBef>
            </a:pPr>
            <a:r>
              <a:t/>
            </a:r>
            <a:endParaRPr/>
          </a:p>
          <a:p>
            <a:pPr indent="685800" lvl="3" marL="0" marR="0" rtl="0" algn="l">
              <a:lnSpc>
                <a:spcPct val="100000"/>
              </a:lnSpc>
              <a:spcBef>
                <a:spcPts val="0"/>
              </a:spcBef>
            </a:pPr>
            <a:r>
              <a:t/>
            </a:r>
            <a:endParaRPr/>
          </a:p>
          <a:p>
            <a:pPr indent="914400" lvl="4" marL="0" marR="0" rtl="0" algn="l">
              <a:lnSpc>
                <a:spcPct val="100000"/>
              </a:lnSpc>
              <a:spcBef>
                <a:spcPts val="0"/>
              </a:spcBef>
            </a:pPr>
            <a:r>
              <a:t/>
            </a:r>
            <a:endParaRPr/>
          </a:p>
          <a:p>
            <a:pPr indent="1143000" lvl="5" marL="0" marR="0" rtl="0" algn="l">
              <a:lnSpc>
                <a:spcPct val="100000"/>
              </a:lnSpc>
              <a:spcBef>
                <a:spcPts val="0"/>
              </a:spcBef>
            </a:pPr>
            <a:r>
              <a:t/>
            </a:r>
            <a:endParaRPr/>
          </a:p>
          <a:p>
            <a:pPr indent="1371600" lvl="6" marL="0" marR="0" rtl="0" algn="l">
              <a:lnSpc>
                <a:spcPct val="100000"/>
              </a:lnSpc>
              <a:spcBef>
                <a:spcPts val="0"/>
              </a:spcBef>
            </a:pPr>
            <a:r>
              <a:t/>
            </a:r>
            <a:endParaRPr/>
          </a:p>
          <a:p>
            <a:pPr indent="1600200" lvl="7" marL="0" marR="0" rtl="0" algn="l">
              <a:lnSpc>
                <a:spcPct val="100000"/>
              </a:lnSpc>
              <a:spcBef>
                <a:spcPts val="0"/>
              </a:spcBef>
            </a:pPr>
            <a:r>
              <a:t/>
            </a:r>
            <a:endParaRPr/>
          </a:p>
          <a:p>
            <a:pPr indent="1828800" lvl="8" marL="0" marR="0" rtl="0" algn="l">
              <a:lnSpc>
                <a:spcPct val="100000"/>
              </a:lnSpc>
              <a:spcBef>
                <a:spcPts val="0"/>
              </a:spcBef>
            </a:pPr>
            <a:r>
              <a:t/>
            </a: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ontent: Smart Phones">
    <p:spTree>
      <p:nvGrpSpPr>
        <p:cNvPr id="169" name="Shape 169"/>
        <p:cNvGrpSpPr/>
        <p:nvPr/>
      </p:nvGrpSpPr>
      <p:grpSpPr>
        <a:xfrm>
          <a:off x="0" y="0"/>
          <a:ext cx="0" cy="0"/>
          <a:chOff x="0" y="0"/>
          <a:chExt cx="0" cy="0"/>
        </a:xfrm>
      </p:grpSpPr>
      <p:pic>
        <p:nvPicPr>
          <p:cNvPr id="170" name="Shape 170"/>
          <p:cNvPicPr preferRelativeResize="0"/>
          <p:nvPr/>
        </p:nvPicPr>
        <p:blipFill rotWithShape="1">
          <a:blip r:embed="rId2">
            <a:alphaModFix/>
          </a:blip>
          <a:srcRect b="0" l="0" r="0" t="0"/>
          <a:stretch/>
        </p:blipFill>
        <p:spPr>
          <a:xfrm>
            <a:off x="1016000" y="1313655"/>
            <a:ext cx="4043866" cy="6057900"/>
          </a:xfrm>
          <a:prstGeom prst="rect">
            <a:avLst/>
          </a:prstGeom>
          <a:noFill/>
          <a:ln>
            <a:noFill/>
          </a:ln>
        </p:spPr>
      </p:pic>
      <p:pic>
        <p:nvPicPr>
          <p:cNvPr id="171" name="Shape 171"/>
          <p:cNvPicPr preferRelativeResize="0"/>
          <p:nvPr/>
        </p:nvPicPr>
        <p:blipFill rotWithShape="1">
          <a:blip r:embed="rId3">
            <a:alphaModFix/>
          </a:blip>
          <a:srcRect b="0" l="0" r="0" t="0"/>
          <a:stretch/>
        </p:blipFill>
        <p:spPr>
          <a:xfrm>
            <a:off x="4673600" y="1371600"/>
            <a:ext cx="3695699" cy="5514677"/>
          </a:xfrm>
          <a:prstGeom prst="rect">
            <a:avLst/>
          </a:prstGeom>
          <a:noFill/>
          <a:ln>
            <a:noFill/>
          </a:ln>
        </p:spPr>
      </p:pic>
      <p:pic>
        <p:nvPicPr>
          <p:cNvPr id="172" name="Shape 172"/>
          <p:cNvPicPr preferRelativeResize="0"/>
          <p:nvPr/>
        </p:nvPicPr>
        <p:blipFill rotWithShape="1">
          <a:blip r:embed="rId4">
            <a:alphaModFix/>
          </a:blip>
          <a:srcRect b="0" l="0" r="0" t="0"/>
          <a:stretch/>
        </p:blipFill>
        <p:spPr>
          <a:xfrm>
            <a:off x="8509000" y="1358900"/>
            <a:ext cx="2984500" cy="5459451"/>
          </a:xfrm>
          <a:prstGeom prst="rect">
            <a:avLst/>
          </a:prstGeom>
          <a:noFill/>
          <a:ln>
            <a:noFill/>
          </a:ln>
        </p:spPr>
      </p:pic>
      <p:cxnSp>
        <p:nvCxnSpPr>
          <p:cNvPr id="173" name="Shape 173"/>
          <p:cNvCxnSpPr/>
          <p:nvPr/>
        </p:nvCxnSpPr>
        <p:spPr>
          <a:xfrm>
            <a:off x="635000" y="635000"/>
            <a:ext cx="11734800" cy="11"/>
          </a:xfrm>
          <a:prstGeom prst="straightConnector1">
            <a:avLst/>
          </a:prstGeom>
          <a:noFill/>
          <a:ln>
            <a:noFill/>
          </a:ln>
        </p:spPr>
      </p:cxnSp>
      <p:cxnSp>
        <p:nvCxnSpPr>
          <p:cNvPr id="174" name="Shape 174"/>
          <p:cNvCxnSpPr/>
          <p:nvPr/>
        </p:nvCxnSpPr>
        <p:spPr>
          <a:xfrm>
            <a:off x="635000" y="1219200"/>
            <a:ext cx="11734800" cy="11"/>
          </a:xfrm>
          <a:prstGeom prst="straightConnector1">
            <a:avLst/>
          </a:prstGeom>
          <a:noFill/>
          <a:ln>
            <a:noFill/>
          </a:ln>
        </p:spPr>
      </p:cxnSp>
      <p:sp>
        <p:nvSpPr>
          <p:cNvPr id="175" name="Shape 175"/>
          <p:cNvSpPr/>
          <p:nvPr/>
        </p:nvSpPr>
        <p:spPr>
          <a:xfrm>
            <a:off x="5651500" y="3835400"/>
            <a:ext cx="1707947" cy="254000"/>
          </a:xfrm>
          <a:prstGeom prst="rect">
            <a:avLst/>
          </a:prstGeom>
          <a:noFill/>
          <a:ln>
            <a:noFill/>
          </a:ln>
        </p:spPr>
        <p:txBody>
          <a:bodyPr anchorCtr="0" anchor="t" bIns="38100" lIns="38100" rIns="38100" tIns="38100">
            <a:noAutofit/>
          </a:bodyPr>
          <a:lstStyle/>
          <a:p>
            <a:pPr indent="0" lvl="0" marL="0" marR="0" rtl="0" algn="l">
              <a:spcBef>
                <a:spcPts val="0"/>
              </a:spcBef>
              <a:buSzPct val="25000"/>
              <a:buNone/>
            </a:pPr>
            <a:r>
              <a:rPr b="0" i="0" lang="en-US" sz="1400" u="none" cap="none" strike="noStrike">
                <a:solidFill>
                  <a:srgbClr val="000000"/>
                </a:solidFill>
                <a:latin typeface="Arial"/>
                <a:ea typeface="Arial"/>
                <a:cs typeface="Arial"/>
                <a:sym typeface="Arial"/>
              </a:rPr>
              <a:t>Drag an object here</a:t>
            </a:r>
          </a:p>
        </p:txBody>
      </p:sp>
      <p:sp>
        <p:nvSpPr>
          <p:cNvPr id="176" name="Shape 176"/>
          <p:cNvSpPr/>
          <p:nvPr/>
        </p:nvSpPr>
        <p:spPr>
          <a:xfrm>
            <a:off x="9182100" y="3835400"/>
            <a:ext cx="1707947" cy="254000"/>
          </a:xfrm>
          <a:prstGeom prst="rect">
            <a:avLst/>
          </a:prstGeom>
          <a:noFill/>
          <a:ln>
            <a:noFill/>
          </a:ln>
        </p:spPr>
        <p:txBody>
          <a:bodyPr anchorCtr="0" anchor="t" bIns="38100" lIns="38100" rIns="38100" tIns="38100">
            <a:noAutofit/>
          </a:bodyPr>
          <a:lstStyle/>
          <a:p>
            <a:pPr indent="0" lvl="0" marL="0" marR="0" rtl="0" algn="l">
              <a:spcBef>
                <a:spcPts val="0"/>
              </a:spcBef>
              <a:buSzPct val="25000"/>
              <a:buNone/>
            </a:pPr>
            <a:r>
              <a:rPr b="0" i="0" lang="en-US" sz="1400" u="none" cap="none" strike="noStrike">
                <a:solidFill>
                  <a:srgbClr val="000000"/>
                </a:solidFill>
                <a:latin typeface="Arial"/>
                <a:ea typeface="Arial"/>
                <a:cs typeface="Arial"/>
                <a:sym typeface="Arial"/>
              </a:rPr>
              <a:t>Drag an object here</a:t>
            </a:r>
          </a:p>
        </p:txBody>
      </p:sp>
      <p:sp>
        <p:nvSpPr>
          <p:cNvPr id="177" name="Shape 177"/>
          <p:cNvSpPr txBox="1"/>
          <p:nvPr>
            <p:ph idx="1" type="body"/>
          </p:nvPr>
        </p:nvSpPr>
        <p:spPr>
          <a:xfrm>
            <a:off x="1841500" y="1981200"/>
            <a:ext cx="2311400" cy="3962399"/>
          </a:xfrm>
          <a:prstGeom prst="rect">
            <a:avLst/>
          </a:prstGeom>
          <a:noFill/>
          <a:ln>
            <a:noFill/>
          </a:ln>
        </p:spPr>
        <p:txBody>
          <a:bodyPr anchorCtr="0" anchor="ctr" bIns="91425" lIns="91425" rIns="91425" tIns="91425"/>
          <a:lstStyle>
            <a:lvl1pPr lvl="0" rtl="0">
              <a:lnSpc>
                <a:spcPct val="100000"/>
              </a:lnSpc>
              <a:spcBef>
                <a:spcPts val="0"/>
              </a:spcBef>
              <a:defRPr/>
            </a:lvl1pPr>
            <a:lvl2pPr indent="228600" lvl="1" rtl="0">
              <a:lnSpc>
                <a:spcPct val="100000"/>
              </a:lnSpc>
              <a:spcBef>
                <a:spcPts val="0"/>
              </a:spcBef>
              <a:defRPr/>
            </a:lvl2pPr>
            <a:lvl3pPr indent="457200" lvl="2" rtl="0">
              <a:lnSpc>
                <a:spcPct val="100000"/>
              </a:lnSpc>
              <a:spcBef>
                <a:spcPts val="0"/>
              </a:spcBef>
              <a:defRPr/>
            </a:lvl3pPr>
            <a:lvl4pPr indent="685800" lvl="3" rtl="0">
              <a:lnSpc>
                <a:spcPct val="100000"/>
              </a:lnSpc>
              <a:spcBef>
                <a:spcPts val="0"/>
              </a:spcBef>
              <a:defRPr/>
            </a:lvl4pPr>
            <a:lvl5pPr indent="914400" lvl="4" rtl="0">
              <a:lnSpc>
                <a:spcPct val="100000"/>
              </a:lnSpc>
              <a:spcBef>
                <a:spcPts val="0"/>
              </a:spcBef>
              <a:defRPr/>
            </a:lvl5pPr>
            <a:lvl6pPr indent="1143000" lvl="5" rtl="0">
              <a:lnSpc>
                <a:spcPct val="100000"/>
              </a:lnSpc>
              <a:spcBef>
                <a:spcPts val="0"/>
              </a:spcBef>
              <a:defRPr/>
            </a:lvl6pPr>
            <a:lvl7pPr indent="1371600" lvl="6" rtl="0">
              <a:lnSpc>
                <a:spcPct val="100000"/>
              </a:lnSpc>
              <a:spcBef>
                <a:spcPts val="0"/>
              </a:spcBef>
              <a:defRPr/>
            </a:lvl7pPr>
            <a:lvl8pPr indent="1600200" lvl="7" rtl="0">
              <a:lnSpc>
                <a:spcPct val="100000"/>
              </a:lnSpc>
              <a:spcBef>
                <a:spcPts val="0"/>
              </a:spcBef>
              <a:defRPr/>
            </a:lvl8pPr>
            <a:lvl9pPr indent="1828800" lvl="8" rtl="0">
              <a:lnSpc>
                <a:spcPct val="100000"/>
              </a:lnSpc>
              <a:spcBef>
                <a:spcPts val="0"/>
              </a:spcBef>
              <a:defRPr/>
            </a:lvl9pPr>
          </a:lstStyle>
          <a:p/>
        </p:txBody>
      </p:sp>
      <p:sp>
        <p:nvSpPr>
          <p:cNvPr id="178" name="Shape 178"/>
          <p:cNvSpPr txBox="1"/>
          <p:nvPr>
            <p:ph idx="12" type="sldNum"/>
          </p:nvPr>
        </p:nvSpPr>
        <p:spPr>
          <a:xfrm>
            <a:off x="12014200" y="739139"/>
            <a:ext cx="362204" cy="426722"/>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pPr>
            <a:r>
              <a:t/>
            </a:r>
            <a:endParaRPr/>
          </a:p>
          <a:p>
            <a:pPr indent="228600" lvl="1" marL="0" marR="0" rtl="0" algn="l">
              <a:lnSpc>
                <a:spcPct val="100000"/>
              </a:lnSpc>
              <a:spcBef>
                <a:spcPts val="0"/>
              </a:spcBef>
            </a:pPr>
            <a:r>
              <a:t/>
            </a:r>
            <a:endParaRPr/>
          </a:p>
          <a:p>
            <a:pPr indent="457200" lvl="2" marL="0" marR="0" rtl="0" algn="l">
              <a:lnSpc>
                <a:spcPct val="100000"/>
              </a:lnSpc>
              <a:spcBef>
                <a:spcPts val="0"/>
              </a:spcBef>
            </a:pPr>
            <a:r>
              <a:t/>
            </a:r>
            <a:endParaRPr/>
          </a:p>
          <a:p>
            <a:pPr indent="685800" lvl="3" marL="0" marR="0" rtl="0" algn="l">
              <a:lnSpc>
                <a:spcPct val="100000"/>
              </a:lnSpc>
              <a:spcBef>
                <a:spcPts val="0"/>
              </a:spcBef>
            </a:pPr>
            <a:r>
              <a:t/>
            </a:r>
            <a:endParaRPr/>
          </a:p>
          <a:p>
            <a:pPr indent="914400" lvl="4" marL="0" marR="0" rtl="0" algn="l">
              <a:lnSpc>
                <a:spcPct val="100000"/>
              </a:lnSpc>
              <a:spcBef>
                <a:spcPts val="0"/>
              </a:spcBef>
            </a:pPr>
            <a:r>
              <a:t/>
            </a:r>
            <a:endParaRPr/>
          </a:p>
          <a:p>
            <a:pPr indent="1143000" lvl="5" marL="0" marR="0" rtl="0" algn="l">
              <a:lnSpc>
                <a:spcPct val="100000"/>
              </a:lnSpc>
              <a:spcBef>
                <a:spcPts val="0"/>
              </a:spcBef>
            </a:pPr>
            <a:r>
              <a:t/>
            </a:r>
            <a:endParaRPr/>
          </a:p>
          <a:p>
            <a:pPr indent="1371600" lvl="6" marL="0" marR="0" rtl="0" algn="l">
              <a:lnSpc>
                <a:spcPct val="100000"/>
              </a:lnSpc>
              <a:spcBef>
                <a:spcPts val="0"/>
              </a:spcBef>
            </a:pPr>
            <a:r>
              <a:t/>
            </a:r>
            <a:endParaRPr/>
          </a:p>
          <a:p>
            <a:pPr indent="1600200" lvl="7" marL="0" marR="0" rtl="0" algn="l">
              <a:lnSpc>
                <a:spcPct val="100000"/>
              </a:lnSpc>
              <a:spcBef>
                <a:spcPts val="0"/>
              </a:spcBef>
            </a:pPr>
            <a:r>
              <a:t/>
            </a:r>
            <a:endParaRPr/>
          </a:p>
          <a:p>
            <a:pPr indent="1828800" lvl="8" marL="0" marR="0" rtl="0" algn="l">
              <a:lnSpc>
                <a:spcPct val="100000"/>
              </a:lnSpc>
              <a:spcBef>
                <a:spcPts val="0"/>
              </a:spcBef>
            </a:pPr>
            <a:r>
              <a:t/>
            </a: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Discussion">
    <p:bg>
      <p:bgPr>
        <a:solidFill>
          <a:srgbClr val="000000"/>
        </a:solidFill>
      </p:bgPr>
    </p:bg>
    <p:spTree>
      <p:nvGrpSpPr>
        <p:cNvPr id="179" name="Shape 179"/>
        <p:cNvGrpSpPr/>
        <p:nvPr/>
      </p:nvGrpSpPr>
      <p:grpSpPr>
        <a:xfrm>
          <a:off x="0" y="0"/>
          <a:ext cx="0" cy="0"/>
          <a:chOff x="0" y="0"/>
          <a:chExt cx="0" cy="0"/>
        </a:xfrm>
      </p:grpSpPr>
      <p:cxnSp>
        <p:nvCxnSpPr>
          <p:cNvPr id="180" name="Shape 180"/>
          <p:cNvCxnSpPr/>
          <p:nvPr/>
        </p:nvCxnSpPr>
        <p:spPr>
          <a:xfrm>
            <a:off x="635000" y="635000"/>
            <a:ext cx="11734800" cy="11"/>
          </a:xfrm>
          <a:prstGeom prst="straightConnector1">
            <a:avLst/>
          </a:prstGeom>
          <a:noFill/>
          <a:ln cap="flat" cmpd="sng" w="9525">
            <a:solidFill>
              <a:srgbClr val="FFFFFF"/>
            </a:solidFill>
            <a:prstDash val="solid"/>
            <a:miter/>
            <a:headEnd len="med" w="med" type="none"/>
            <a:tailEnd len="med" w="med" type="none"/>
          </a:ln>
        </p:spPr>
      </p:cxnSp>
      <p:cxnSp>
        <p:nvCxnSpPr>
          <p:cNvPr id="181" name="Shape 181"/>
          <p:cNvCxnSpPr/>
          <p:nvPr/>
        </p:nvCxnSpPr>
        <p:spPr>
          <a:xfrm>
            <a:off x="635000" y="1219200"/>
            <a:ext cx="11734800" cy="11"/>
          </a:xfrm>
          <a:prstGeom prst="straightConnector1">
            <a:avLst/>
          </a:prstGeom>
          <a:noFill/>
          <a:ln cap="flat" cmpd="sng" w="9525">
            <a:solidFill>
              <a:srgbClr val="FFFFFF"/>
            </a:solidFill>
            <a:prstDash val="solid"/>
            <a:miter/>
            <a:headEnd len="med" w="med" type="none"/>
            <a:tailEnd len="med" w="med" type="none"/>
          </a:ln>
        </p:spPr>
      </p:cxnSp>
      <p:sp>
        <p:nvSpPr>
          <p:cNvPr id="182" name="Shape 182"/>
          <p:cNvSpPr/>
          <p:nvPr/>
        </p:nvSpPr>
        <p:spPr>
          <a:xfrm>
            <a:off x="635000" y="1473200"/>
            <a:ext cx="11734800" cy="1460500"/>
          </a:xfrm>
          <a:prstGeom prst="rect">
            <a:avLst/>
          </a:prstGeom>
          <a:noFill/>
          <a:ln>
            <a:noFill/>
          </a:ln>
        </p:spPr>
        <p:txBody>
          <a:bodyPr anchorCtr="0" anchor="t" bIns="0" lIns="0" rIns="0" tIns="0">
            <a:noAutofit/>
          </a:bodyPr>
          <a:lstStyle/>
          <a:p>
            <a:pPr indent="0" lvl="0" marL="0" marR="0" rtl="0" algn="l">
              <a:lnSpc>
                <a:spcPct val="88333"/>
              </a:lnSpc>
              <a:spcBef>
                <a:spcPts val="0"/>
              </a:spcBef>
              <a:buSzPct val="25000"/>
              <a:buNone/>
            </a:pPr>
            <a:r>
              <a:rPr b="1" i="0" lang="en-US" sz="12000" u="none" cap="none" strike="noStrike">
                <a:solidFill>
                  <a:srgbClr val="FFFFFF"/>
                </a:solidFill>
                <a:latin typeface="Arial"/>
                <a:ea typeface="Arial"/>
                <a:cs typeface="Arial"/>
                <a:sym typeface="Arial"/>
              </a:rPr>
              <a:t>DISCUSSION TIME</a:t>
            </a:r>
          </a:p>
        </p:txBody>
      </p:sp>
      <p:sp>
        <p:nvSpPr>
          <p:cNvPr id="183" name="Shape 183"/>
          <p:cNvSpPr txBox="1"/>
          <p:nvPr>
            <p:ph idx="12" type="sldNum"/>
          </p:nvPr>
        </p:nvSpPr>
        <p:spPr>
          <a:xfrm>
            <a:off x="12030450" y="739139"/>
            <a:ext cx="345948" cy="426722"/>
          </a:xfrm>
          <a:prstGeom prst="rect">
            <a:avLst/>
          </a:prstGeom>
          <a:noFill/>
          <a:ln>
            <a:noFill/>
          </a:ln>
        </p:spPr>
        <p:txBody>
          <a:bodyPr anchorCtr="0" anchor="ctr" bIns="91425" lIns="91425" rIns="91425" tIns="91425">
            <a:noAutofit/>
          </a:bodyPr>
          <a:lstStyle/>
          <a:p>
            <a:pPr indent="0" lvl="0" marL="0" marR="0" rtl="0" algn="r">
              <a:lnSpc>
                <a:spcPct val="100000"/>
              </a:lnSpc>
              <a:spcBef>
                <a:spcPts val="0"/>
              </a:spcBef>
            </a:pPr>
            <a:r>
              <a:t/>
            </a:r>
            <a:endParaRPr/>
          </a:p>
          <a:p>
            <a:pPr indent="228600" lvl="1" marL="0" marR="0" rtl="0" algn="l">
              <a:lnSpc>
                <a:spcPct val="100000"/>
              </a:lnSpc>
              <a:spcBef>
                <a:spcPts val="0"/>
              </a:spcBef>
            </a:pPr>
            <a:r>
              <a:t/>
            </a:r>
            <a:endParaRPr/>
          </a:p>
          <a:p>
            <a:pPr indent="457200" lvl="2" marL="0" marR="0" rtl="0" algn="l">
              <a:lnSpc>
                <a:spcPct val="100000"/>
              </a:lnSpc>
              <a:spcBef>
                <a:spcPts val="0"/>
              </a:spcBef>
            </a:pPr>
            <a:r>
              <a:t/>
            </a:r>
            <a:endParaRPr/>
          </a:p>
          <a:p>
            <a:pPr indent="685800" lvl="3" marL="0" marR="0" rtl="0" algn="l">
              <a:lnSpc>
                <a:spcPct val="100000"/>
              </a:lnSpc>
              <a:spcBef>
                <a:spcPts val="0"/>
              </a:spcBef>
            </a:pPr>
            <a:r>
              <a:t/>
            </a:r>
            <a:endParaRPr/>
          </a:p>
          <a:p>
            <a:pPr indent="914400" lvl="4" marL="0" marR="0" rtl="0" algn="l">
              <a:lnSpc>
                <a:spcPct val="100000"/>
              </a:lnSpc>
              <a:spcBef>
                <a:spcPts val="0"/>
              </a:spcBef>
            </a:pPr>
            <a:r>
              <a:t/>
            </a:r>
            <a:endParaRPr/>
          </a:p>
          <a:p>
            <a:pPr indent="1143000" lvl="5" marL="0" marR="0" rtl="0" algn="l">
              <a:lnSpc>
                <a:spcPct val="100000"/>
              </a:lnSpc>
              <a:spcBef>
                <a:spcPts val="0"/>
              </a:spcBef>
            </a:pPr>
            <a:r>
              <a:t/>
            </a:r>
            <a:endParaRPr/>
          </a:p>
          <a:p>
            <a:pPr indent="1371600" lvl="6" marL="0" marR="0" rtl="0" algn="l">
              <a:lnSpc>
                <a:spcPct val="100000"/>
              </a:lnSpc>
              <a:spcBef>
                <a:spcPts val="0"/>
              </a:spcBef>
            </a:pPr>
            <a:r>
              <a:t/>
            </a:r>
            <a:endParaRPr/>
          </a:p>
          <a:p>
            <a:pPr indent="1600200" lvl="7" marL="0" marR="0" rtl="0" algn="l">
              <a:lnSpc>
                <a:spcPct val="100000"/>
              </a:lnSpc>
              <a:spcBef>
                <a:spcPts val="0"/>
              </a:spcBef>
            </a:pPr>
            <a:r>
              <a:t/>
            </a:r>
            <a:endParaRPr/>
          </a:p>
          <a:p>
            <a:pPr indent="1828800" lvl="8" marL="0" marR="0" rtl="0" algn="l">
              <a:lnSpc>
                <a:spcPct val="100000"/>
              </a:lnSpc>
              <a:spcBef>
                <a:spcPts val="0"/>
              </a:spcBef>
            </a:pPr>
            <a:r>
              <a:t/>
            </a: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Full Image">
    <p:spTree>
      <p:nvGrpSpPr>
        <p:cNvPr id="184" name="Shape 184"/>
        <p:cNvGrpSpPr/>
        <p:nvPr/>
      </p:nvGrpSpPr>
      <p:grpSpPr>
        <a:xfrm>
          <a:off x="0" y="0"/>
          <a:ext cx="0" cy="0"/>
          <a:chOff x="0" y="0"/>
          <a:chExt cx="0" cy="0"/>
        </a:xfrm>
      </p:grpSpPr>
      <p:cxnSp>
        <p:nvCxnSpPr>
          <p:cNvPr id="185" name="Shape 185"/>
          <p:cNvCxnSpPr/>
          <p:nvPr/>
        </p:nvCxnSpPr>
        <p:spPr>
          <a:xfrm>
            <a:off x="635000" y="635000"/>
            <a:ext cx="11734800" cy="11"/>
          </a:xfrm>
          <a:prstGeom prst="straightConnector1">
            <a:avLst/>
          </a:prstGeom>
          <a:noFill/>
          <a:ln>
            <a:noFill/>
          </a:ln>
        </p:spPr>
      </p:cxnSp>
      <p:cxnSp>
        <p:nvCxnSpPr>
          <p:cNvPr id="186" name="Shape 186"/>
          <p:cNvCxnSpPr/>
          <p:nvPr/>
        </p:nvCxnSpPr>
        <p:spPr>
          <a:xfrm>
            <a:off x="635000" y="1219200"/>
            <a:ext cx="11734800" cy="11"/>
          </a:xfrm>
          <a:prstGeom prst="straightConnector1">
            <a:avLst/>
          </a:prstGeom>
          <a:noFill/>
          <a:ln>
            <a:noFill/>
          </a:ln>
        </p:spPr>
      </p:cxn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ulleted Text">
    <p:spTree>
      <p:nvGrpSpPr>
        <p:cNvPr id="187" name="Shape 187"/>
        <p:cNvGrpSpPr/>
        <p:nvPr/>
      </p:nvGrpSpPr>
      <p:grpSpPr>
        <a:xfrm>
          <a:off x="0" y="0"/>
          <a:ext cx="0" cy="0"/>
          <a:chOff x="0" y="0"/>
          <a:chExt cx="0" cy="0"/>
        </a:xfrm>
      </p:grpSpPr>
      <p:cxnSp>
        <p:nvCxnSpPr>
          <p:cNvPr id="188" name="Shape 188"/>
          <p:cNvCxnSpPr/>
          <p:nvPr/>
        </p:nvCxnSpPr>
        <p:spPr>
          <a:xfrm>
            <a:off x="635000" y="635000"/>
            <a:ext cx="11734800" cy="11"/>
          </a:xfrm>
          <a:prstGeom prst="straightConnector1">
            <a:avLst/>
          </a:prstGeom>
          <a:noFill/>
          <a:ln>
            <a:noFill/>
          </a:ln>
        </p:spPr>
      </p:cxnSp>
      <p:cxnSp>
        <p:nvCxnSpPr>
          <p:cNvPr id="189" name="Shape 189"/>
          <p:cNvCxnSpPr/>
          <p:nvPr/>
        </p:nvCxnSpPr>
        <p:spPr>
          <a:xfrm>
            <a:off x="635000" y="1219200"/>
            <a:ext cx="11734800" cy="11"/>
          </a:xfrm>
          <a:prstGeom prst="straightConnector1">
            <a:avLst/>
          </a:prstGeom>
          <a:noFill/>
          <a:ln>
            <a:noFill/>
          </a:ln>
        </p:spPr>
      </p:cxn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ulleted Text w/ Source">
    <p:spTree>
      <p:nvGrpSpPr>
        <p:cNvPr id="190" name="Shape 190"/>
        <p:cNvGrpSpPr/>
        <p:nvPr/>
      </p:nvGrpSpPr>
      <p:grpSpPr>
        <a:xfrm>
          <a:off x="0" y="0"/>
          <a:ext cx="0" cy="0"/>
          <a:chOff x="0" y="0"/>
          <a:chExt cx="0" cy="0"/>
        </a:xfrm>
      </p:grpSpPr>
      <p:cxnSp>
        <p:nvCxnSpPr>
          <p:cNvPr id="191" name="Shape 191"/>
          <p:cNvCxnSpPr/>
          <p:nvPr/>
        </p:nvCxnSpPr>
        <p:spPr>
          <a:xfrm>
            <a:off x="635000" y="635000"/>
            <a:ext cx="11734800" cy="11"/>
          </a:xfrm>
          <a:prstGeom prst="straightConnector1">
            <a:avLst/>
          </a:prstGeom>
          <a:noFill/>
          <a:ln>
            <a:noFill/>
          </a:ln>
        </p:spPr>
      </p:cxnSp>
      <p:cxnSp>
        <p:nvCxnSpPr>
          <p:cNvPr id="192" name="Shape 192"/>
          <p:cNvCxnSpPr/>
          <p:nvPr/>
        </p:nvCxnSpPr>
        <p:spPr>
          <a:xfrm>
            <a:off x="635000" y="1219200"/>
            <a:ext cx="11734800" cy="11"/>
          </a:xfrm>
          <a:prstGeom prst="straightConnector1">
            <a:avLst/>
          </a:prstGeom>
          <a:noFill/>
          <a:ln>
            <a:noFill/>
          </a:ln>
        </p:spPr>
      </p:cxn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Non-Bulleted Text">
    <p:spTree>
      <p:nvGrpSpPr>
        <p:cNvPr id="193" name="Shape 193"/>
        <p:cNvGrpSpPr/>
        <p:nvPr/>
      </p:nvGrpSpPr>
      <p:grpSpPr>
        <a:xfrm>
          <a:off x="0" y="0"/>
          <a:ext cx="0" cy="0"/>
          <a:chOff x="0" y="0"/>
          <a:chExt cx="0" cy="0"/>
        </a:xfrm>
      </p:grpSpPr>
      <p:cxnSp>
        <p:nvCxnSpPr>
          <p:cNvPr id="194" name="Shape 194"/>
          <p:cNvCxnSpPr/>
          <p:nvPr/>
        </p:nvCxnSpPr>
        <p:spPr>
          <a:xfrm>
            <a:off x="635000" y="635000"/>
            <a:ext cx="11734800" cy="11"/>
          </a:xfrm>
          <a:prstGeom prst="straightConnector1">
            <a:avLst/>
          </a:prstGeom>
          <a:noFill/>
          <a:ln>
            <a:noFill/>
          </a:ln>
        </p:spPr>
      </p:cxnSp>
      <p:cxnSp>
        <p:nvCxnSpPr>
          <p:cNvPr id="195" name="Shape 195"/>
          <p:cNvCxnSpPr/>
          <p:nvPr/>
        </p:nvCxnSpPr>
        <p:spPr>
          <a:xfrm>
            <a:off x="635000" y="1219200"/>
            <a:ext cx="11734800" cy="11"/>
          </a:xfrm>
          <a:prstGeom prst="straightConnector1">
            <a:avLst/>
          </a:prstGeom>
          <a:noFill/>
          <a:ln>
            <a:noFill/>
          </a:ln>
        </p:spPr>
      </p:cxn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Divider">
    <p:spTree>
      <p:nvGrpSpPr>
        <p:cNvPr id="196" name="Shape 196"/>
        <p:cNvGrpSpPr/>
        <p:nvPr/>
      </p:nvGrpSpPr>
      <p:grpSpPr>
        <a:xfrm>
          <a:off x="0" y="0"/>
          <a:ext cx="0" cy="0"/>
          <a:chOff x="0" y="0"/>
          <a:chExt cx="0" cy="0"/>
        </a:xfrm>
      </p:grpSpPr>
      <p:cxnSp>
        <p:nvCxnSpPr>
          <p:cNvPr id="197" name="Shape 197"/>
          <p:cNvCxnSpPr/>
          <p:nvPr/>
        </p:nvCxnSpPr>
        <p:spPr>
          <a:xfrm>
            <a:off x="635000" y="635000"/>
            <a:ext cx="11734800" cy="11"/>
          </a:xfrm>
          <a:prstGeom prst="straightConnector1">
            <a:avLst/>
          </a:prstGeom>
          <a:noFill/>
          <a:ln>
            <a:noFill/>
          </a:ln>
        </p:spPr>
      </p:cxnSp>
      <p:cxnSp>
        <p:nvCxnSpPr>
          <p:cNvPr id="198" name="Shape 198"/>
          <p:cNvCxnSpPr/>
          <p:nvPr/>
        </p:nvCxnSpPr>
        <p:spPr>
          <a:xfrm>
            <a:off x="635000" y="1219200"/>
            <a:ext cx="11734800" cy="11"/>
          </a:xfrm>
          <a:prstGeom prst="straightConnector1">
            <a:avLst/>
          </a:prstGeom>
          <a:noFill/>
          <a:ln>
            <a:noFill/>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ontent: Text, 1 Column">
    <p:spTree>
      <p:nvGrpSpPr>
        <p:cNvPr id="17" name="Shape 17"/>
        <p:cNvGrpSpPr/>
        <p:nvPr/>
      </p:nvGrpSpPr>
      <p:grpSpPr>
        <a:xfrm>
          <a:off x="0" y="0"/>
          <a:ext cx="0" cy="0"/>
          <a:chOff x="0" y="0"/>
          <a:chExt cx="0" cy="0"/>
        </a:xfrm>
      </p:grpSpPr>
      <p:sp>
        <p:nvSpPr>
          <p:cNvPr id="18" name="Shape 18"/>
          <p:cNvSpPr txBox="1"/>
          <p:nvPr>
            <p:ph type="title"/>
          </p:nvPr>
        </p:nvSpPr>
        <p:spPr>
          <a:xfrm>
            <a:off x="635000" y="1473200"/>
            <a:ext cx="11734800" cy="711200"/>
          </a:xfrm>
          <a:prstGeom prst="rect">
            <a:avLst/>
          </a:prstGeom>
          <a:noFill/>
          <a:ln>
            <a:noFill/>
          </a:ln>
        </p:spPr>
        <p:txBody>
          <a:bodyPr anchorCtr="0" anchor="t" bIns="91425" lIns="91425" rIns="91425" tIns="91425"/>
          <a:lstStyle>
            <a:lvl1pPr lvl="0" rtl="0">
              <a:lnSpc>
                <a:spcPct val="92592"/>
              </a:lnSpc>
              <a:spcBef>
                <a:spcPts val="0"/>
              </a:spcBef>
              <a:defRPr/>
            </a:lvl1pPr>
            <a:lvl2pPr indent="228600" lvl="1" rtl="0">
              <a:lnSpc>
                <a:spcPct val="92592"/>
              </a:lnSpc>
              <a:spcBef>
                <a:spcPts val="0"/>
              </a:spcBef>
              <a:defRPr/>
            </a:lvl2pPr>
            <a:lvl3pPr indent="457200" lvl="2" rtl="0">
              <a:lnSpc>
                <a:spcPct val="92592"/>
              </a:lnSpc>
              <a:spcBef>
                <a:spcPts val="0"/>
              </a:spcBef>
              <a:defRPr/>
            </a:lvl3pPr>
            <a:lvl4pPr indent="685800" lvl="3" rtl="0">
              <a:lnSpc>
                <a:spcPct val="92592"/>
              </a:lnSpc>
              <a:spcBef>
                <a:spcPts val="0"/>
              </a:spcBef>
              <a:defRPr/>
            </a:lvl4pPr>
            <a:lvl5pPr indent="914400" lvl="4" rtl="0">
              <a:lnSpc>
                <a:spcPct val="92592"/>
              </a:lnSpc>
              <a:spcBef>
                <a:spcPts val="0"/>
              </a:spcBef>
              <a:defRPr/>
            </a:lvl5pPr>
            <a:lvl6pPr indent="1143000" lvl="5" rtl="0">
              <a:lnSpc>
                <a:spcPct val="92592"/>
              </a:lnSpc>
              <a:spcBef>
                <a:spcPts val="0"/>
              </a:spcBef>
              <a:defRPr/>
            </a:lvl6pPr>
            <a:lvl7pPr indent="1371600" lvl="6" rtl="0">
              <a:lnSpc>
                <a:spcPct val="92592"/>
              </a:lnSpc>
              <a:spcBef>
                <a:spcPts val="0"/>
              </a:spcBef>
              <a:defRPr/>
            </a:lvl7pPr>
            <a:lvl8pPr indent="1600200" lvl="7" rtl="0">
              <a:lnSpc>
                <a:spcPct val="92592"/>
              </a:lnSpc>
              <a:spcBef>
                <a:spcPts val="0"/>
              </a:spcBef>
              <a:defRPr/>
            </a:lvl8pPr>
            <a:lvl9pPr indent="1828800" lvl="8" rtl="0">
              <a:lnSpc>
                <a:spcPct val="92592"/>
              </a:lnSpc>
              <a:spcBef>
                <a:spcPts val="0"/>
              </a:spcBef>
              <a:defRPr/>
            </a:lvl9pPr>
          </a:lstStyle>
          <a:p/>
        </p:txBody>
      </p:sp>
      <p:sp>
        <p:nvSpPr>
          <p:cNvPr id="19" name="Shape 19"/>
          <p:cNvSpPr txBox="1"/>
          <p:nvPr>
            <p:ph idx="1" type="body"/>
          </p:nvPr>
        </p:nvSpPr>
        <p:spPr>
          <a:xfrm>
            <a:off x="632056" y="2413000"/>
            <a:ext cx="11734801" cy="3809999"/>
          </a:xfrm>
          <a:prstGeom prst="rect">
            <a:avLst/>
          </a:prstGeom>
          <a:noFill/>
          <a:ln>
            <a:noFill/>
          </a:ln>
        </p:spPr>
        <p:txBody>
          <a:bodyPr anchorCtr="0" anchor="t" bIns="91425" lIns="91425" rIns="91425" tIns="91425"/>
          <a:lstStyle>
            <a:lvl1pPr lvl="0" rtl="0">
              <a:spcBef>
                <a:spcPts val="0"/>
              </a:spcBef>
              <a:defRPr/>
            </a:lvl1pPr>
            <a:lvl2pPr lvl="1" rtl="0">
              <a:spcBef>
                <a:spcPts val="0"/>
              </a:spcBef>
              <a:buFont typeface="Merriweather Sans"/>
              <a:buChar char="‣"/>
              <a:defRPr/>
            </a:lvl2pPr>
            <a:lvl3pPr lvl="2" rtl="0">
              <a:spcBef>
                <a:spcPts val="0"/>
              </a:spcBef>
              <a:buFont typeface="Merriweather Sans"/>
              <a:buChar char="‣"/>
              <a:defRPr/>
            </a:lvl3pPr>
            <a:lvl4pPr lvl="3" rtl="0">
              <a:spcBef>
                <a:spcPts val="0"/>
              </a:spcBef>
              <a:buFont typeface="Merriweather Sans"/>
              <a:buChar char="‣"/>
              <a:defRPr/>
            </a:lvl4pPr>
            <a:lvl5pPr lvl="4" rtl="0">
              <a:spcBef>
                <a:spcPts val="0"/>
              </a:spcBef>
              <a:buFont typeface="Merriweather Sans"/>
              <a:buChar char="‣"/>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Divder Rev">
    <p:bg>
      <p:bgPr>
        <a:solidFill>
          <a:srgbClr val="000000"/>
        </a:solidFill>
      </p:bgPr>
    </p:bg>
    <p:spTree>
      <p:nvGrpSpPr>
        <p:cNvPr id="199" name="Shape 199"/>
        <p:cNvGrpSpPr/>
        <p:nvPr/>
      </p:nvGrpSpPr>
      <p:grpSpPr>
        <a:xfrm>
          <a:off x="0" y="0"/>
          <a:ext cx="0" cy="0"/>
          <a:chOff x="0" y="0"/>
          <a:chExt cx="0" cy="0"/>
        </a:xfrm>
      </p:grpSpPr>
      <p:cxnSp>
        <p:nvCxnSpPr>
          <p:cNvPr id="200" name="Shape 200"/>
          <p:cNvCxnSpPr/>
          <p:nvPr/>
        </p:nvCxnSpPr>
        <p:spPr>
          <a:xfrm>
            <a:off x="635000" y="635000"/>
            <a:ext cx="11734800" cy="11"/>
          </a:xfrm>
          <a:prstGeom prst="straightConnector1">
            <a:avLst/>
          </a:prstGeom>
          <a:noFill/>
          <a:ln cap="flat" cmpd="sng" w="12700">
            <a:solidFill>
              <a:srgbClr val="FFFFFF"/>
            </a:solidFill>
            <a:prstDash val="solid"/>
            <a:miter/>
            <a:headEnd len="med" w="med" type="none"/>
            <a:tailEnd len="med" w="med" type="none"/>
          </a:ln>
        </p:spPr>
      </p:cxnSp>
      <p:cxnSp>
        <p:nvCxnSpPr>
          <p:cNvPr id="201" name="Shape 201"/>
          <p:cNvCxnSpPr/>
          <p:nvPr/>
        </p:nvCxnSpPr>
        <p:spPr>
          <a:xfrm>
            <a:off x="635000" y="1219200"/>
            <a:ext cx="11734800" cy="11"/>
          </a:xfrm>
          <a:prstGeom prst="straightConnector1">
            <a:avLst/>
          </a:prstGeom>
          <a:noFill/>
          <a:ln cap="flat" cmpd="sng" w="12700">
            <a:solidFill>
              <a:srgbClr val="FFFFFF"/>
            </a:solidFill>
            <a:prstDash val="solid"/>
            <a:miter/>
            <a:headEnd len="med" w="med" type="none"/>
            <a:tailEnd len="med" w="med" type="none"/>
          </a:ln>
        </p:spPr>
      </p:cxn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ontact Info">
    <p:bg>
      <p:bgPr>
        <a:solidFill>
          <a:srgbClr val="000000"/>
        </a:solidFill>
      </p:bgPr>
    </p:bg>
    <p:spTree>
      <p:nvGrpSpPr>
        <p:cNvPr id="202" name="Shape 202"/>
        <p:cNvGrpSpPr/>
        <p:nvPr/>
      </p:nvGrpSpPr>
      <p:grpSpPr>
        <a:xfrm>
          <a:off x="0" y="0"/>
          <a:ext cx="0" cy="0"/>
          <a:chOff x="0" y="0"/>
          <a:chExt cx="0" cy="0"/>
        </a:xfrm>
      </p:grpSpPr>
      <p:cxnSp>
        <p:nvCxnSpPr>
          <p:cNvPr id="203" name="Shape 203"/>
          <p:cNvCxnSpPr/>
          <p:nvPr/>
        </p:nvCxnSpPr>
        <p:spPr>
          <a:xfrm>
            <a:off x="635000" y="635000"/>
            <a:ext cx="11734800" cy="11"/>
          </a:xfrm>
          <a:prstGeom prst="straightConnector1">
            <a:avLst/>
          </a:prstGeom>
          <a:noFill/>
          <a:ln cap="flat" cmpd="sng" w="12700">
            <a:solidFill>
              <a:srgbClr val="FFFFFF"/>
            </a:solidFill>
            <a:prstDash val="solid"/>
            <a:miter/>
            <a:headEnd len="med" w="med" type="none"/>
            <a:tailEnd len="med" w="med" type="none"/>
          </a:ln>
        </p:spPr>
      </p:cxnSp>
      <p:cxnSp>
        <p:nvCxnSpPr>
          <p:cNvPr id="204" name="Shape 204"/>
          <p:cNvCxnSpPr/>
          <p:nvPr/>
        </p:nvCxnSpPr>
        <p:spPr>
          <a:xfrm>
            <a:off x="635000" y="1219200"/>
            <a:ext cx="11734800" cy="11"/>
          </a:xfrm>
          <a:prstGeom prst="straightConnector1">
            <a:avLst/>
          </a:prstGeom>
          <a:noFill/>
          <a:ln cap="flat" cmpd="sng" w="12700">
            <a:solidFill>
              <a:srgbClr val="FFFFFF"/>
            </a:solidFill>
            <a:prstDash val="solid"/>
            <a:miter/>
            <a:headEnd len="med" w="med" type="none"/>
            <a:tailEnd len="med" w="med" type="none"/>
          </a:ln>
        </p:spPr>
      </p:cxnSp>
      <p:sp>
        <p:nvSpPr>
          <p:cNvPr id="205" name="Shape 205"/>
          <p:cNvSpPr/>
          <p:nvPr/>
        </p:nvSpPr>
        <p:spPr>
          <a:xfrm>
            <a:off x="635000" y="2273300"/>
            <a:ext cx="11734800" cy="3809999"/>
          </a:xfrm>
          <a:prstGeom prst="rect">
            <a:avLst/>
          </a:prstGeom>
          <a:noFill/>
          <a:ln>
            <a:noFill/>
          </a:ln>
        </p:spPr>
        <p:txBody>
          <a:bodyPr anchorCtr="0" anchor="t" bIns="0" lIns="0" rIns="0" tIns="0">
            <a:noAutofit/>
          </a:bodyPr>
          <a:lstStyle/>
          <a:p>
            <a:pPr indent="-177800" lvl="1" marL="177800" marR="0" rtl="0" algn="l">
              <a:lnSpc>
                <a:spcPct val="110000"/>
              </a:lnSpc>
              <a:spcBef>
                <a:spcPts val="0"/>
              </a:spcBef>
              <a:buClr>
                <a:srgbClr val="000000"/>
              </a:buClr>
              <a:buSzPct val="85000"/>
              <a:buFont typeface="Merriweather Sans"/>
              <a:buChar char="‣"/>
            </a:pPr>
            <a:r>
              <a:rPr b="0" i="0" lang="en-US" sz="2500" u="none" cap="none" strike="noStrike">
                <a:solidFill>
                  <a:srgbClr val="000000"/>
                </a:solidFill>
                <a:latin typeface="Arial"/>
                <a:ea typeface="Arial"/>
                <a:cs typeface="Arial"/>
                <a:sym typeface="Arial"/>
              </a:rPr>
              <a:t>Body Level One</a:t>
            </a:r>
          </a:p>
          <a:p>
            <a:pPr indent="-177800" lvl="1" marL="177800" marR="0" rtl="0" algn="l">
              <a:lnSpc>
                <a:spcPct val="110000"/>
              </a:lnSpc>
              <a:spcBef>
                <a:spcPts val="400"/>
              </a:spcBef>
              <a:buClr>
                <a:srgbClr val="000000"/>
              </a:buClr>
              <a:buSzPct val="85000"/>
              <a:buFont typeface="Merriweather Sans"/>
              <a:buChar char="‣"/>
            </a:pPr>
            <a:r>
              <a:rPr b="0" i="0" lang="en-US" sz="2500" u="none" cap="none" strike="noStrike">
                <a:solidFill>
                  <a:srgbClr val="000000"/>
                </a:solidFill>
                <a:latin typeface="Arial"/>
                <a:ea typeface="Arial"/>
                <a:cs typeface="Arial"/>
                <a:sym typeface="Arial"/>
              </a:rPr>
              <a:t>Body Level Two</a:t>
            </a:r>
          </a:p>
          <a:p>
            <a:pPr indent="-177800" lvl="1" marL="177800" marR="0" rtl="0" algn="l">
              <a:lnSpc>
                <a:spcPct val="110000"/>
              </a:lnSpc>
              <a:spcBef>
                <a:spcPts val="400"/>
              </a:spcBef>
              <a:buClr>
                <a:srgbClr val="000000"/>
              </a:buClr>
              <a:buSzPct val="85000"/>
              <a:buFont typeface="Merriweather Sans"/>
              <a:buChar char="‣"/>
            </a:pPr>
            <a:r>
              <a:rPr b="0" i="0" lang="en-US" sz="2500" u="none" cap="none" strike="noStrike">
                <a:solidFill>
                  <a:srgbClr val="000000"/>
                </a:solidFill>
                <a:latin typeface="Arial"/>
                <a:ea typeface="Arial"/>
                <a:cs typeface="Arial"/>
                <a:sym typeface="Arial"/>
              </a:rPr>
              <a:t>Body Level Three</a:t>
            </a:r>
          </a:p>
          <a:p>
            <a:pPr indent="-177800" lvl="1" marL="177800" marR="0" rtl="0" algn="l">
              <a:lnSpc>
                <a:spcPct val="110000"/>
              </a:lnSpc>
              <a:spcBef>
                <a:spcPts val="400"/>
              </a:spcBef>
              <a:buClr>
                <a:srgbClr val="000000"/>
              </a:buClr>
              <a:buSzPct val="85000"/>
              <a:buFont typeface="Merriweather Sans"/>
              <a:buChar char="‣"/>
            </a:pPr>
            <a:r>
              <a:rPr b="0" i="0" lang="en-US" sz="2500" u="none" cap="none" strike="noStrike">
                <a:solidFill>
                  <a:srgbClr val="000000"/>
                </a:solidFill>
                <a:latin typeface="Arial"/>
                <a:ea typeface="Arial"/>
                <a:cs typeface="Arial"/>
                <a:sym typeface="Arial"/>
              </a:rPr>
              <a:t>Body Level Four</a:t>
            </a:r>
          </a:p>
          <a:p>
            <a:pPr indent="-177800" lvl="1" marL="177800" marR="0" rtl="0" algn="l">
              <a:lnSpc>
                <a:spcPct val="110000"/>
              </a:lnSpc>
              <a:spcBef>
                <a:spcPts val="400"/>
              </a:spcBef>
              <a:buClr>
                <a:srgbClr val="000000"/>
              </a:buClr>
              <a:buSzPct val="85000"/>
              <a:buFont typeface="Merriweather Sans"/>
              <a:buChar char="‣"/>
            </a:pPr>
            <a:r>
              <a:rPr b="0" i="0" lang="en-US" sz="2500" u="none" cap="none" strike="noStrike">
                <a:solidFill>
                  <a:srgbClr val="000000"/>
                </a:solidFill>
                <a:latin typeface="Arial"/>
                <a:ea typeface="Arial"/>
                <a:cs typeface="Arial"/>
                <a:sym typeface="Arial"/>
              </a:rPr>
              <a:t>Body Level Five</a:t>
            </a:r>
          </a:p>
        </p:txBody>
      </p:sp>
      <p:sp>
        <p:nvSpPr>
          <p:cNvPr id="206" name="Shape 206"/>
          <p:cNvSpPr/>
          <p:nvPr/>
        </p:nvSpPr>
        <p:spPr>
          <a:xfrm>
            <a:off x="635000" y="2273300"/>
            <a:ext cx="11734800" cy="3809999"/>
          </a:xfrm>
          <a:prstGeom prst="rect">
            <a:avLst/>
          </a:prstGeom>
          <a:noFill/>
          <a:ln>
            <a:noFill/>
          </a:ln>
        </p:spPr>
        <p:txBody>
          <a:bodyPr anchorCtr="0" anchor="t" bIns="0" lIns="0" rIns="0" tIns="0">
            <a:noAutofit/>
          </a:bodyPr>
          <a:lstStyle/>
          <a:p>
            <a:pPr indent="-177800" lvl="1" marL="177800" marR="0" rtl="0" algn="l">
              <a:lnSpc>
                <a:spcPct val="110000"/>
              </a:lnSpc>
              <a:spcBef>
                <a:spcPts val="0"/>
              </a:spcBef>
              <a:buClr>
                <a:srgbClr val="000000"/>
              </a:buClr>
              <a:buSzPct val="85000"/>
              <a:buFont typeface="Merriweather Sans"/>
              <a:buChar char="‣"/>
            </a:pPr>
            <a:r>
              <a:rPr b="0" i="0" lang="en-US" sz="2500" u="none" cap="none" strike="noStrike">
                <a:solidFill>
                  <a:srgbClr val="000000"/>
                </a:solidFill>
                <a:latin typeface="Arial"/>
                <a:ea typeface="Arial"/>
                <a:cs typeface="Arial"/>
                <a:sym typeface="Arial"/>
              </a:rPr>
              <a:t>Body Level One</a:t>
            </a:r>
          </a:p>
          <a:p>
            <a:pPr indent="-177800" lvl="1" marL="177800" marR="0" rtl="0" algn="l">
              <a:lnSpc>
                <a:spcPct val="110000"/>
              </a:lnSpc>
              <a:spcBef>
                <a:spcPts val="400"/>
              </a:spcBef>
              <a:buClr>
                <a:srgbClr val="000000"/>
              </a:buClr>
              <a:buSzPct val="85000"/>
              <a:buFont typeface="Merriweather Sans"/>
              <a:buChar char="‣"/>
            </a:pPr>
            <a:r>
              <a:rPr b="0" i="0" lang="en-US" sz="2500" u="none" cap="none" strike="noStrike">
                <a:solidFill>
                  <a:srgbClr val="000000"/>
                </a:solidFill>
                <a:latin typeface="Arial"/>
                <a:ea typeface="Arial"/>
                <a:cs typeface="Arial"/>
                <a:sym typeface="Arial"/>
              </a:rPr>
              <a:t>Body Level Two</a:t>
            </a:r>
          </a:p>
          <a:p>
            <a:pPr indent="-177800" lvl="1" marL="177800" marR="0" rtl="0" algn="l">
              <a:lnSpc>
                <a:spcPct val="110000"/>
              </a:lnSpc>
              <a:spcBef>
                <a:spcPts val="400"/>
              </a:spcBef>
              <a:buClr>
                <a:srgbClr val="000000"/>
              </a:buClr>
              <a:buSzPct val="85000"/>
              <a:buFont typeface="Merriweather Sans"/>
              <a:buChar char="‣"/>
            </a:pPr>
            <a:r>
              <a:rPr b="0" i="0" lang="en-US" sz="2500" u="none" cap="none" strike="noStrike">
                <a:solidFill>
                  <a:srgbClr val="000000"/>
                </a:solidFill>
                <a:latin typeface="Arial"/>
                <a:ea typeface="Arial"/>
                <a:cs typeface="Arial"/>
                <a:sym typeface="Arial"/>
              </a:rPr>
              <a:t>Body Level Three</a:t>
            </a:r>
          </a:p>
          <a:p>
            <a:pPr indent="-177800" lvl="1" marL="177800" marR="0" rtl="0" algn="l">
              <a:lnSpc>
                <a:spcPct val="110000"/>
              </a:lnSpc>
              <a:spcBef>
                <a:spcPts val="400"/>
              </a:spcBef>
              <a:buClr>
                <a:srgbClr val="000000"/>
              </a:buClr>
              <a:buSzPct val="85000"/>
              <a:buFont typeface="Merriweather Sans"/>
              <a:buChar char="‣"/>
            </a:pPr>
            <a:r>
              <a:rPr b="0" i="0" lang="en-US" sz="2500" u="none" cap="none" strike="noStrike">
                <a:solidFill>
                  <a:srgbClr val="000000"/>
                </a:solidFill>
                <a:latin typeface="Arial"/>
                <a:ea typeface="Arial"/>
                <a:cs typeface="Arial"/>
                <a:sym typeface="Arial"/>
              </a:rPr>
              <a:t>Body Level Four</a:t>
            </a:r>
          </a:p>
          <a:p>
            <a:pPr indent="-177800" lvl="1" marL="177800" marR="0" rtl="0" algn="l">
              <a:lnSpc>
                <a:spcPct val="110000"/>
              </a:lnSpc>
              <a:spcBef>
                <a:spcPts val="400"/>
              </a:spcBef>
              <a:buClr>
                <a:srgbClr val="000000"/>
              </a:buClr>
              <a:buSzPct val="85000"/>
              <a:buFont typeface="Merriweather Sans"/>
              <a:buChar char="‣"/>
            </a:pPr>
            <a:r>
              <a:rPr b="0" i="0" lang="en-US" sz="2500" u="none" cap="none" strike="noStrike">
                <a:solidFill>
                  <a:srgbClr val="000000"/>
                </a:solidFill>
                <a:latin typeface="Arial"/>
                <a:ea typeface="Arial"/>
                <a:cs typeface="Arial"/>
                <a:sym typeface="Arial"/>
              </a:rPr>
              <a:t>Body Level Five</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ontent: Full Page Image">
    <p:spTree>
      <p:nvGrpSpPr>
        <p:cNvPr id="20" name="Shape 20"/>
        <p:cNvGrpSpPr/>
        <p:nvPr/>
      </p:nvGrpSpPr>
      <p:grpSpPr>
        <a:xfrm>
          <a:off x="0" y="0"/>
          <a:ext cx="0" cy="0"/>
          <a:chOff x="0" y="0"/>
          <a:chExt cx="0" cy="0"/>
        </a:xfrm>
      </p:grpSpPr>
      <p:sp>
        <p:nvSpPr>
          <p:cNvPr id="21" name="Shape 21"/>
          <p:cNvSpPr txBox="1"/>
          <p:nvPr>
            <p:ph idx="1" type="body"/>
          </p:nvPr>
        </p:nvSpPr>
        <p:spPr>
          <a:xfrm>
            <a:off x="317500" y="317500"/>
            <a:ext cx="12369800" cy="6667500"/>
          </a:xfrm>
          <a:prstGeom prst="rect">
            <a:avLst/>
          </a:prstGeom>
          <a:noFill/>
          <a:ln>
            <a:noFill/>
          </a:ln>
        </p:spPr>
        <p:txBody>
          <a:bodyPr anchorCtr="0" anchor="ctr" bIns="91425" lIns="91425" rIns="91425" tIns="91425"/>
          <a:lstStyle>
            <a:lvl1pPr lvl="0" rtl="0">
              <a:lnSpc>
                <a:spcPct val="100000"/>
              </a:lnSpc>
              <a:spcBef>
                <a:spcPts val="0"/>
              </a:spcBef>
              <a:defRPr/>
            </a:lvl1pPr>
            <a:lvl2pPr indent="228600" lvl="1" rtl="0">
              <a:lnSpc>
                <a:spcPct val="100000"/>
              </a:lnSpc>
              <a:spcBef>
                <a:spcPts val="0"/>
              </a:spcBef>
              <a:defRPr/>
            </a:lvl2pPr>
            <a:lvl3pPr indent="457200" lvl="2" rtl="0">
              <a:lnSpc>
                <a:spcPct val="100000"/>
              </a:lnSpc>
              <a:spcBef>
                <a:spcPts val="0"/>
              </a:spcBef>
              <a:defRPr/>
            </a:lvl3pPr>
            <a:lvl4pPr indent="685800" lvl="3" rtl="0">
              <a:lnSpc>
                <a:spcPct val="100000"/>
              </a:lnSpc>
              <a:spcBef>
                <a:spcPts val="0"/>
              </a:spcBef>
              <a:defRPr/>
            </a:lvl4pPr>
            <a:lvl5pPr indent="914400" lvl="4" rtl="0">
              <a:lnSpc>
                <a:spcPct val="100000"/>
              </a:lnSpc>
              <a:spcBef>
                <a:spcPts val="0"/>
              </a:spcBef>
              <a:defRPr/>
            </a:lvl5pPr>
            <a:lvl6pPr indent="1143000" lvl="5" rtl="0">
              <a:lnSpc>
                <a:spcPct val="100000"/>
              </a:lnSpc>
              <a:spcBef>
                <a:spcPts val="0"/>
              </a:spcBef>
              <a:defRPr/>
            </a:lvl6pPr>
            <a:lvl7pPr indent="1371600" lvl="6" rtl="0">
              <a:lnSpc>
                <a:spcPct val="100000"/>
              </a:lnSpc>
              <a:spcBef>
                <a:spcPts val="0"/>
              </a:spcBef>
              <a:defRPr/>
            </a:lvl7pPr>
            <a:lvl8pPr indent="1600200" lvl="7" rtl="0">
              <a:lnSpc>
                <a:spcPct val="100000"/>
              </a:lnSpc>
              <a:spcBef>
                <a:spcPts val="0"/>
              </a:spcBef>
              <a:defRPr/>
            </a:lvl8pPr>
            <a:lvl9pPr indent="1828800" lvl="8" rtl="0">
              <a:lnSpc>
                <a:spcPct val="100000"/>
              </a:lnSpc>
              <a:spcBef>
                <a:spcPts val="0"/>
              </a:spcBef>
              <a:defRPr/>
            </a:lvl9pPr>
          </a:lstStyle>
          <a:p/>
        </p:txBody>
      </p:sp>
      <p:sp>
        <p:nvSpPr>
          <p:cNvPr id="22" name="Shape 22"/>
          <p:cNvSpPr txBox="1"/>
          <p:nvPr>
            <p:ph type="title"/>
          </p:nvPr>
        </p:nvSpPr>
        <p:spPr>
          <a:xfrm>
            <a:off x="635000" y="1473200"/>
            <a:ext cx="11734800" cy="1498599"/>
          </a:xfrm>
          <a:prstGeom prst="rect">
            <a:avLst/>
          </a:prstGeom>
          <a:noFill/>
          <a:ln>
            <a:noFill/>
          </a:ln>
        </p:spPr>
        <p:txBody>
          <a:bodyPr anchorCtr="0" anchor="t" bIns="91425" lIns="91425" rIns="91425" tIns="91425"/>
          <a:lstStyle>
            <a:lvl1pPr lvl="0" rtl="0">
              <a:lnSpc>
                <a:spcPct val="92592"/>
              </a:lnSpc>
              <a:spcBef>
                <a:spcPts val="0"/>
              </a:spcBef>
              <a:defRPr/>
            </a:lvl1pPr>
            <a:lvl2pPr indent="228600" lvl="1" rtl="0">
              <a:lnSpc>
                <a:spcPct val="92592"/>
              </a:lnSpc>
              <a:spcBef>
                <a:spcPts val="0"/>
              </a:spcBef>
              <a:defRPr/>
            </a:lvl2pPr>
            <a:lvl3pPr indent="457200" lvl="2" rtl="0">
              <a:lnSpc>
                <a:spcPct val="92592"/>
              </a:lnSpc>
              <a:spcBef>
                <a:spcPts val="0"/>
              </a:spcBef>
              <a:defRPr/>
            </a:lvl3pPr>
            <a:lvl4pPr indent="685800" lvl="3" rtl="0">
              <a:lnSpc>
                <a:spcPct val="92592"/>
              </a:lnSpc>
              <a:spcBef>
                <a:spcPts val="0"/>
              </a:spcBef>
              <a:defRPr/>
            </a:lvl4pPr>
            <a:lvl5pPr indent="914400" lvl="4" rtl="0">
              <a:lnSpc>
                <a:spcPct val="92592"/>
              </a:lnSpc>
              <a:spcBef>
                <a:spcPts val="0"/>
              </a:spcBef>
              <a:defRPr/>
            </a:lvl5pPr>
            <a:lvl6pPr indent="1143000" lvl="5" rtl="0">
              <a:lnSpc>
                <a:spcPct val="92592"/>
              </a:lnSpc>
              <a:spcBef>
                <a:spcPts val="0"/>
              </a:spcBef>
              <a:defRPr/>
            </a:lvl6pPr>
            <a:lvl7pPr indent="1371600" lvl="6" rtl="0">
              <a:lnSpc>
                <a:spcPct val="92592"/>
              </a:lnSpc>
              <a:spcBef>
                <a:spcPts val="0"/>
              </a:spcBef>
              <a:defRPr/>
            </a:lvl7pPr>
            <a:lvl8pPr indent="1600200" lvl="7" rtl="0">
              <a:lnSpc>
                <a:spcPct val="92592"/>
              </a:lnSpc>
              <a:spcBef>
                <a:spcPts val="0"/>
              </a:spcBef>
              <a:defRPr/>
            </a:lvl8pPr>
            <a:lvl9pPr indent="1828800" lvl="8" rtl="0">
              <a:lnSpc>
                <a:spcPct val="92592"/>
              </a:lnSpc>
              <a:spcBef>
                <a:spcPts val="0"/>
              </a:spcBef>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Exercise">
    <p:spTree>
      <p:nvGrpSpPr>
        <p:cNvPr id="23" name="Shape 23"/>
        <p:cNvGrpSpPr/>
        <p:nvPr/>
      </p:nvGrpSpPr>
      <p:grpSpPr>
        <a:xfrm>
          <a:off x="0" y="0"/>
          <a:ext cx="0" cy="0"/>
          <a:chOff x="0" y="0"/>
          <a:chExt cx="0" cy="0"/>
        </a:xfrm>
      </p:grpSpPr>
      <p:cxnSp>
        <p:nvCxnSpPr>
          <p:cNvPr id="24" name="Shape 24"/>
          <p:cNvCxnSpPr/>
          <p:nvPr/>
        </p:nvCxnSpPr>
        <p:spPr>
          <a:xfrm>
            <a:off x="635000" y="635000"/>
            <a:ext cx="11734800" cy="11"/>
          </a:xfrm>
          <a:prstGeom prst="straightConnector1">
            <a:avLst/>
          </a:prstGeom>
          <a:noFill/>
          <a:ln>
            <a:noFill/>
          </a:ln>
        </p:spPr>
      </p:cxnSp>
      <p:cxnSp>
        <p:nvCxnSpPr>
          <p:cNvPr id="25" name="Shape 25"/>
          <p:cNvCxnSpPr/>
          <p:nvPr/>
        </p:nvCxnSpPr>
        <p:spPr>
          <a:xfrm>
            <a:off x="635000" y="1219200"/>
            <a:ext cx="11734800" cy="11"/>
          </a:xfrm>
          <a:prstGeom prst="straightConnector1">
            <a:avLst/>
          </a:prstGeom>
          <a:noFill/>
          <a:ln>
            <a:noFill/>
          </a:ln>
        </p:spPr>
      </p:cxnSp>
      <p:cxnSp>
        <p:nvCxnSpPr>
          <p:cNvPr id="26" name="Shape 26"/>
          <p:cNvCxnSpPr/>
          <p:nvPr/>
        </p:nvCxnSpPr>
        <p:spPr>
          <a:xfrm flipH="1" rot="10800000">
            <a:off x="635000" y="2781009"/>
            <a:ext cx="3735026" cy="290"/>
          </a:xfrm>
          <a:prstGeom prst="straightConnector1">
            <a:avLst/>
          </a:prstGeom>
          <a:noFill/>
          <a:ln>
            <a:noFill/>
          </a:ln>
        </p:spPr>
      </p:cxnSp>
      <p:cxnSp>
        <p:nvCxnSpPr>
          <p:cNvPr id="27" name="Shape 27"/>
          <p:cNvCxnSpPr/>
          <p:nvPr/>
        </p:nvCxnSpPr>
        <p:spPr>
          <a:xfrm flipH="1" rot="10800000">
            <a:off x="4622800" y="2781141"/>
            <a:ext cx="7742696" cy="158"/>
          </a:xfrm>
          <a:prstGeom prst="straightConnector1">
            <a:avLst/>
          </a:prstGeom>
          <a:noFill/>
          <a:ln>
            <a:noFill/>
          </a:ln>
        </p:spPr>
      </p:cxnSp>
      <p:cxnSp>
        <p:nvCxnSpPr>
          <p:cNvPr id="28" name="Shape 28"/>
          <p:cNvCxnSpPr/>
          <p:nvPr/>
        </p:nvCxnSpPr>
        <p:spPr>
          <a:xfrm flipH="1" rot="10800000">
            <a:off x="635000" y="5752809"/>
            <a:ext cx="3735026" cy="290"/>
          </a:xfrm>
          <a:prstGeom prst="straightConnector1">
            <a:avLst/>
          </a:prstGeom>
          <a:noFill/>
          <a:ln>
            <a:noFill/>
          </a:ln>
        </p:spPr>
      </p:cxnSp>
      <p:cxnSp>
        <p:nvCxnSpPr>
          <p:cNvPr id="29" name="Shape 29"/>
          <p:cNvCxnSpPr/>
          <p:nvPr/>
        </p:nvCxnSpPr>
        <p:spPr>
          <a:xfrm>
            <a:off x="4635500" y="5753100"/>
            <a:ext cx="7731807" cy="17"/>
          </a:xfrm>
          <a:prstGeom prst="straightConnector1">
            <a:avLst/>
          </a:prstGeom>
          <a:noFill/>
          <a:ln>
            <a:noFill/>
          </a:ln>
        </p:spPr>
      </p:cxnSp>
      <p:sp>
        <p:nvSpPr>
          <p:cNvPr id="30" name="Shape 30"/>
          <p:cNvSpPr/>
          <p:nvPr/>
        </p:nvSpPr>
        <p:spPr>
          <a:xfrm>
            <a:off x="635000" y="2387600"/>
            <a:ext cx="3733800" cy="254000"/>
          </a:xfrm>
          <a:prstGeom prst="rect">
            <a:avLst/>
          </a:prstGeom>
          <a:noFill/>
          <a:ln>
            <a:noFill/>
          </a:ln>
        </p:spPr>
        <p:txBody>
          <a:bodyPr anchorCtr="0" anchor="t" bIns="0" lIns="0" rIns="0" tIns="0">
            <a:noAutofit/>
          </a:bodyPr>
          <a:lstStyle/>
          <a:p>
            <a:pPr indent="0" lvl="0" marL="0" marR="0" rtl="0" algn="l">
              <a:spcBef>
                <a:spcPts val="0"/>
              </a:spcBef>
              <a:buSzPct val="25000"/>
              <a:buNone/>
            </a:pPr>
            <a:r>
              <a:rPr b="1" i="0" lang="en-US" sz="2000" u="none" cap="none" strike="noStrike">
                <a:solidFill>
                  <a:srgbClr val="000000"/>
                </a:solidFill>
                <a:latin typeface="Arial"/>
                <a:ea typeface="Arial"/>
                <a:cs typeface="Arial"/>
                <a:sym typeface="Arial"/>
              </a:rPr>
              <a:t>KEY OBJECTIVE(S)</a:t>
            </a:r>
          </a:p>
        </p:txBody>
      </p:sp>
      <p:sp>
        <p:nvSpPr>
          <p:cNvPr id="31" name="Shape 31"/>
          <p:cNvSpPr/>
          <p:nvPr/>
        </p:nvSpPr>
        <p:spPr>
          <a:xfrm>
            <a:off x="4635500" y="2387600"/>
            <a:ext cx="3733800" cy="254000"/>
          </a:xfrm>
          <a:prstGeom prst="rect">
            <a:avLst/>
          </a:prstGeom>
          <a:noFill/>
          <a:ln>
            <a:noFill/>
          </a:ln>
        </p:spPr>
        <p:txBody>
          <a:bodyPr anchorCtr="0" anchor="t" bIns="0" lIns="0" rIns="0" tIns="0">
            <a:noAutofit/>
          </a:bodyPr>
          <a:lstStyle/>
          <a:p>
            <a:pPr indent="0" lvl="0" marL="0" marR="0" rtl="0" algn="l">
              <a:spcBef>
                <a:spcPts val="0"/>
              </a:spcBef>
              <a:buSzPct val="25000"/>
              <a:buNone/>
            </a:pPr>
            <a:r>
              <a:rPr b="1" i="0" lang="en-US" sz="2000" u="none" cap="none" strike="noStrike">
                <a:solidFill>
                  <a:srgbClr val="000000"/>
                </a:solidFill>
                <a:latin typeface="Arial"/>
                <a:ea typeface="Arial"/>
                <a:cs typeface="Arial"/>
                <a:sym typeface="Arial"/>
              </a:rPr>
              <a:t>AGENDA</a:t>
            </a:r>
          </a:p>
        </p:txBody>
      </p:sp>
      <p:sp>
        <p:nvSpPr>
          <p:cNvPr id="32" name="Shape 32"/>
          <p:cNvSpPr/>
          <p:nvPr/>
        </p:nvSpPr>
        <p:spPr>
          <a:xfrm>
            <a:off x="4635500" y="5359400"/>
            <a:ext cx="7746999" cy="254000"/>
          </a:xfrm>
          <a:prstGeom prst="rect">
            <a:avLst/>
          </a:prstGeom>
          <a:noFill/>
          <a:ln>
            <a:noFill/>
          </a:ln>
        </p:spPr>
        <p:txBody>
          <a:bodyPr anchorCtr="0" anchor="t" bIns="0" lIns="0" rIns="0" tIns="0">
            <a:noAutofit/>
          </a:bodyPr>
          <a:lstStyle/>
          <a:p>
            <a:pPr indent="0" lvl="0" marL="0" marR="0" rtl="0" algn="l">
              <a:spcBef>
                <a:spcPts val="0"/>
              </a:spcBef>
              <a:buSzPct val="25000"/>
              <a:buNone/>
            </a:pPr>
            <a:r>
              <a:rPr b="1" i="0" lang="en-US" sz="2000" u="none" cap="none" strike="noStrike">
                <a:solidFill>
                  <a:srgbClr val="000000"/>
                </a:solidFill>
                <a:latin typeface="Arial"/>
                <a:ea typeface="Arial"/>
                <a:cs typeface="Arial"/>
                <a:sym typeface="Arial"/>
              </a:rPr>
              <a:t>RESOURCES</a:t>
            </a:r>
          </a:p>
        </p:txBody>
      </p:sp>
      <p:sp>
        <p:nvSpPr>
          <p:cNvPr id="33" name="Shape 33"/>
          <p:cNvSpPr/>
          <p:nvPr/>
        </p:nvSpPr>
        <p:spPr>
          <a:xfrm>
            <a:off x="635000" y="5359400"/>
            <a:ext cx="3733800" cy="254000"/>
          </a:xfrm>
          <a:prstGeom prst="rect">
            <a:avLst/>
          </a:prstGeom>
          <a:noFill/>
          <a:ln>
            <a:noFill/>
          </a:ln>
        </p:spPr>
        <p:txBody>
          <a:bodyPr anchorCtr="0" anchor="t" bIns="0" lIns="0" rIns="0" tIns="0">
            <a:noAutofit/>
          </a:bodyPr>
          <a:lstStyle/>
          <a:p>
            <a:pPr indent="0" lvl="0" marL="0" marR="0" rtl="0" algn="l">
              <a:spcBef>
                <a:spcPts val="0"/>
              </a:spcBef>
              <a:buSzPct val="25000"/>
              <a:buNone/>
            </a:pPr>
            <a:r>
              <a:rPr b="1" i="0" lang="en-US" sz="2000" u="none" cap="none" strike="noStrike">
                <a:solidFill>
                  <a:srgbClr val="000000"/>
                </a:solidFill>
                <a:latin typeface="Arial"/>
                <a:ea typeface="Arial"/>
                <a:cs typeface="Arial"/>
                <a:sym typeface="Arial"/>
              </a:rPr>
              <a:t>DELIVERABLE</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se Study">
    <p:spTree>
      <p:nvGrpSpPr>
        <p:cNvPr id="34" name="Shape 34"/>
        <p:cNvGrpSpPr/>
        <p:nvPr/>
      </p:nvGrpSpPr>
      <p:grpSpPr>
        <a:xfrm>
          <a:off x="0" y="0"/>
          <a:ext cx="0" cy="0"/>
          <a:chOff x="0" y="0"/>
          <a:chExt cx="0" cy="0"/>
        </a:xfrm>
      </p:grpSpPr>
      <p:cxnSp>
        <p:nvCxnSpPr>
          <p:cNvPr id="35" name="Shape 35"/>
          <p:cNvCxnSpPr/>
          <p:nvPr/>
        </p:nvCxnSpPr>
        <p:spPr>
          <a:xfrm>
            <a:off x="635000" y="635000"/>
            <a:ext cx="11734800" cy="11"/>
          </a:xfrm>
          <a:prstGeom prst="straightConnector1">
            <a:avLst/>
          </a:prstGeom>
          <a:noFill/>
          <a:ln>
            <a:noFill/>
          </a:ln>
        </p:spPr>
      </p:cxnSp>
      <p:cxnSp>
        <p:nvCxnSpPr>
          <p:cNvPr id="36" name="Shape 36"/>
          <p:cNvCxnSpPr/>
          <p:nvPr/>
        </p:nvCxnSpPr>
        <p:spPr>
          <a:xfrm>
            <a:off x="635000" y="1219200"/>
            <a:ext cx="11734800" cy="11"/>
          </a:xfrm>
          <a:prstGeom prst="straightConnector1">
            <a:avLst/>
          </a:prstGeom>
          <a:noFill/>
          <a:ln>
            <a:noFill/>
          </a:ln>
        </p:spPr>
      </p:cxnSp>
      <p:cxnSp>
        <p:nvCxnSpPr>
          <p:cNvPr id="37" name="Shape 37"/>
          <p:cNvCxnSpPr/>
          <p:nvPr/>
        </p:nvCxnSpPr>
        <p:spPr>
          <a:xfrm flipH="1" rot="10800000">
            <a:off x="8623300" y="2781009"/>
            <a:ext cx="3735026" cy="290"/>
          </a:xfrm>
          <a:prstGeom prst="straightConnector1">
            <a:avLst/>
          </a:prstGeom>
          <a:noFill/>
          <a:ln>
            <a:noFill/>
          </a:ln>
        </p:spPr>
      </p:cxnSp>
      <p:cxnSp>
        <p:nvCxnSpPr>
          <p:cNvPr id="38" name="Shape 38"/>
          <p:cNvCxnSpPr/>
          <p:nvPr/>
        </p:nvCxnSpPr>
        <p:spPr>
          <a:xfrm flipH="1" rot="10800000">
            <a:off x="635000" y="2781141"/>
            <a:ext cx="7742696" cy="158"/>
          </a:xfrm>
          <a:prstGeom prst="straightConnector1">
            <a:avLst/>
          </a:prstGeom>
          <a:noFill/>
          <a:ln>
            <a:noFill/>
          </a:ln>
        </p:spPr>
      </p:cxnSp>
      <p:sp>
        <p:nvSpPr>
          <p:cNvPr id="39" name="Shape 39"/>
          <p:cNvSpPr/>
          <p:nvPr/>
        </p:nvSpPr>
        <p:spPr>
          <a:xfrm>
            <a:off x="635000" y="2387600"/>
            <a:ext cx="3733800" cy="254000"/>
          </a:xfrm>
          <a:prstGeom prst="rect">
            <a:avLst/>
          </a:prstGeom>
          <a:noFill/>
          <a:ln>
            <a:noFill/>
          </a:ln>
        </p:spPr>
        <p:txBody>
          <a:bodyPr anchorCtr="0" anchor="t" bIns="0" lIns="0" rIns="0" tIns="0">
            <a:noAutofit/>
          </a:bodyPr>
          <a:lstStyle/>
          <a:p>
            <a:pPr indent="0" lvl="0" marL="0" marR="0" rtl="0" algn="l">
              <a:spcBef>
                <a:spcPts val="0"/>
              </a:spcBef>
              <a:buSzPct val="25000"/>
              <a:buNone/>
            </a:pPr>
            <a:r>
              <a:rPr b="1" i="0" lang="en-US" sz="2000" u="none" cap="none" strike="noStrike">
                <a:solidFill>
                  <a:srgbClr val="000000"/>
                </a:solidFill>
                <a:latin typeface="Arial"/>
                <a:ea typeface="Arial"/>
                <a:cs typeface="Arial"/>
                <a:sym typeface="Arial"/>
              </a:rPr>
              <a:t>SUMMARY</a:t>
            </a:r>
          </a:p>
        </p:txBody>
      </p:sp>
      <p:sp>
        <p:nvSpPr>
          <p:cNvPr id="40" name="Shape 40"/>
          <p:cNvSpPr/>
          <p:nvPr/>
        </p:nvSpPr>
        <p:spPr>
          <a:xfrm>
            <a:off x="8636000" y="2387600"/>
            <a:ext cx="3733800" cy="254000"/>
          </a:xfrm>
          <a:prstGeom prst="rect">
            <a:avLst/>
          </a:prstGeom>
          <a:noFill/>
          <a:ln>
            <a:noFill/>
          </a:ln>
        </p:spPr>
        <p:txBody>
          <a:bodyPr anchorCtr="0" anchor="t" bIns="0" lIns="0" rIns="0" tIns="0">
            <a:noAutofit/>
          </a:bodyPr>
          <a:lstStyle/>
          <a:p>
            <a:pPr indent="0" lvl="0" marL="0" marR="0" rtl="0" algn="l">
              <a:spcBef>
                <a:spcPts val="0"/>
              </a:spcBef>
              <a:buSzPct val="25000"/>
              <a:buNone/>
            </a:pPr>
            <a:r>
              <a:rPr b="1" i="0" lang="en-US" sz="2000" u="none" cap="none" strike="noStrike">
                <a:solidFill>
                  <a:srgbClr val="000000"/>
                </a:solidFill>
                <a:latin typeface="Arial"/>
                <a:ea typeface="Arial"/>
                <a:cs typeface="Arial"/>
                <a:sym typeface="Arial"/>
              </a:rPr>
              <a:t>KEY CHALLENGE / QUESTION</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ontent: IMAC">
    <p:spTree>
      <p:nvGrpSpPr>
        <p:cNvPr id="41" name="Shape 41"/>
        <p:cNvGrpSpPr/>
        <p:nvPr/>
      </p:nvGrpSpPr>
      <p:grpSpPr>
        <a:xfrm>
          <a:off x="0" y="0"/>
          <a:ext cx="0" cy="0"/>
          <a:chOff x="0" y="0"/>
          <a:chExt cx="0" cy="0"/>
        </a:xfrm>
      </p:grpSpPr>
      <p:pic>
        <p:nvPicPr>
          <p:cNvPr id="42" name="Shape 42"/>
          <p:cNvPicPr preferRelativeResize="0"/>
          <p:nvPr/>
        </p:nvPicPr>
        <p:blipFill rotWithShape="1">
          <a:blip r:embed="rId2">
            <a:alphaModFix/>
          </a:blip>
          <a:srcRect b="0" l="0" r="0" t="0"/>
          <a:stretch/>
        </p:blipFill>
        <p:spPr>
          <a:xfrm>
            <a:off x="3314700" y="1555328"/>
            <a:ext cx="6361385" cy="5156201"/>
          </a:xfrm>
          <a:prstGeom prst="rect">
            <a:avLst/>
          </a:prstGeom>
          <a:noFill/>
          <a:ln>
            <a:noFill/>
          </a:ln>
        </p:spPr>
      </p:pic>
      <p:cxnSp>
        <p:nvCxnSpPr>
          <p:cNvPr id="43" name="Shape 43"/>
          <p:cNvCxnSpPr/>
          <p:nvPr/>
        </p:nvCxnSpPr>
        <p:spPr>
          <a:xfrm>
            <a:off x="635000" y="635000"/>
            <a:ext cx="11734800" cy="11"/>
          </a:xfrm>
          <a:prstGeom prst="straightConnector1">
            <a:avLst/>
          </a:prstGeom>
          <a:noFill/>
          <a:ln>
            <a:noFill/>
          </a:ln>
        </p:spPr>
      </p:cxnSp>
      <p:cxnSp>
        <p:nvCxnSpPr>
          <p:cNvPr id="44" name="Shape 44"/>
          <p:cNvCxnSpPr/>
          <p:nvPr/>
        </p:nvCxnSpPr>
        <p:spPr>
          <a:xfrm>
            <a:off x="635000" y="1219200"/>
            <a:ext cx="11734800" cy="11"/>
          </a:xfrm>
          <a:prstGeom prst="straightConnector1">
            <a:avLst/>
          </a:prstGeom>
          <a:noFill/>
          <a:ln>
            <a:noFill/>
          </a:ln>
        </p:spPr>
      </p:cxnSp>
      <p:sp>
        <p:nvSpPr>
          <p:cNvPr id="45" name="Shape 45"/>
          <p:cNvSpPr txBox="1"/>
          <p:nvPr>
            <p:ph idx="1" type="body"/>
          </p:nvPr>
        </p:nvSpPr>
        <p:spPr>
          <a:xfrm>
            <a:off x="3606800" y="1803400"/>
            <a:ext cx="5829299" cy="3289299"/>
          </a:xfrm>
          <a:prstGeom prst="rect">
            <a:avLst/>
          </a:prstGeom>
          <a:noFill/>
          <a:ln>
            <a:noFill/>
          </a:ln>
        </p:spPr>
        <p:txBody>
          <a:bodyPr anchorCtr="0" anchor="ctr" bIns="91425" lIns="91425" rIns="91425" tIns="91425"/>
          <a:lstStyle>
            <a:lvl1pPr lvl="0" rtl="0">
              <a:lnSpc>
                <a:spcPct val="100000"/>
              </a:lnSpc>
              <a:spcBef>
                <a:spcPts val="0"/>
              </a:spcBef>
              <a:defRPr/>
            </a:lvl1pPr>
            <a:lvl2pPr indent="228600" lvl="1" rtl="0">
              <a:lnSpc>
                <a:spcPct val="100000"/>
              </a:lnSpc>
              <a:spcBef>
                <a:spcPts val="0"/>
              </a:spcBef>
              <a:defRPr/>
            </a:lvl2pPr>
            <a:lvl3pPr indent="457200" lvl="2" rtl="0">
              <a:lnSpc>
                <a:spcPct val="100000"/>
              </a:lnSpc>
              <a:spcBef>
                <a:spcPts val="0"/>
              </a:spcBef>
              <a:defRPr/>
            </a:lvl3pPr>
            <a:lvl4pPr indent="685800" lvl="3" rtl="0">
              <a:lnSpc>
                <a:spcPct val="100000"/>
              </a:lnSpc>
              <a:spcBef>
                <a:spcPts val="0"/>
              </a:spcBef>
              <a:defRPr/>
            </a:lvl4pPr>
            <a:lvl5pPr indent="914400" lvl="4" rtl="0">
              <a:lnSpc>
                <a:spcPct val="100000"/>
              </a:lnSpc>
              <a:spcBef>
                <a:spcPts val="0"/>
              </a:spcBef>
              <a:defRPr/>
            </a:lvl5pPr>
            <a:lvl6pPr indent="1143000" lvl="5" rtl="0">
              <a:lnSpc>
                <a:spcPct val="100000"/>
              </a:lnSpc>
              <a:spcBef>
                <a:spcPts val="0"/>
              </a:spcBef>
              <a:defRPr/>
            </a:lvl6pPr>
            <a:lvl7pPr indent="1371600" lvl="6" rtl="0">
              <a:lnSpc>
                <a:spcPct val="100000"/>
              </a:lnSpc>
              <a:spcBef>
                <a:spcPts val="0"/>
              </a:spcBef>
              <a:defRPr/>
            </a:lvl7pPr>
            <a:lvl8pPr indent="1600200" lvl="7" rtl="0">
              <a:lnSpc>
                <a:spcPct val="100000"/>
              </a:lnSpc>
              <a:spcBef>
                <a:spcPts val="0"/>
              </a:spcBef>
              <a:defRPr/>
            </a:lvl8pPr>
            <a:lvl9pPr indent="1828800" lvl="8" rtl="0">
              <a:lnSpc>
                <a:spcPct val="100000"/>
              </a:lnSpc>
              <a:spcBef>
                <a:spcPts val="0"/>
              </a:spcBef>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ontent: MAC Book Pro">
    <p:spTree>
      <p:nvGrpSpPr>
        <p:cNvPr id="46" name="Shape 46"/>
        <p:cNvGrpSpPr/>
        <p:nvPr/>
      </p:nvGrpSpPr>
      <p:grpSpPr>
        <a:xfrm>
          <a:off x="0" y="0"/>
          <a:ext cx="0" cy="0"/>
          <a:chOff x="0" y="0"/>
          <a:chExt cx="0" cy="0"/>
        </a:xfrm>
      </p:grpSpPr>
      <p:pic>
        <p:nvPicPr>
          <p:cNvPr id="47" name="Shape 47"/>
          <p:cNvPicPr preferRelativeResize="0"/>
          <p:nvPr/>
        </p:nvPicPr>
        <p:blipFill rotWithShape="1">
          <a:blip r:embed="rId2">
            <a:alphaModFix/>
          </a:blip>
          <a:srcRect b="0" l="0" r="0" t="0"/>
          <a:stretch/>
        </p:blipFill>
        <p:spPr>
          <a:xfrm>
            <a:off x="2794792" y="1556145"/>
            <a:ext cx="7328694" cy="5128522"/>
          </a:xfrm>
          <a:prstGeom prst="rect">
            <a:avLst/>
          </a:prstGeom>
          <a:noFill/>
          <a:ln>
            <a:noFill/>
          </a:ln>
        </p:spPr>
      </p:pic>
      <p:cxnSp>
        <p:nvCxnSpPr>
          <p:cNvPr id="48" name="Shape 48"/>
          <p:cNvCxnSpPr/>
          <p:nvPr/>
        </p:nvCxnSpPr>
        <p:spPr>
          <a:xfrm>
            <a:off x="635000" y="635000"/>
            <a:ext cx="11734800" cy="11"/>
          </a:xfrm>
          <a:prstGeom prst="straightConnector1">
            <a:avLst/>
          </a:prstGeom>
          <a:noFill/>
          <a:ln>
            <a:noFill/>
          </a:ln>
        </p:spPr>
      </p:cxnSp>
      <p:cxnSp>
        <p:nvCxnSpPr>
          <p:cNvPr id="49" name="Shape 49"/>
          <p:cNvCxnSpPr/>
          <p:nvPr/>
        </p:nvCxnSpPr>
        <p:spPr>
          <a:xfrm>
            <a:off x="635000" y="1219200"/>
            <a:ext cx="11734800" cy="11"/>
          </a:xfrm>
          <a:prstGeom prst="straightConnector1">
            <a:avLst/>
          </a:prstGeom>
          <a:noFill/>
          <a:ln>
            <a:noFill/>
          </a:ln>
        </p:spPr>
      </p:cxnSp>
      <p:sp>
        <p:nvSpPr>
          <p:cNvPr id="50" name="Shape 50"/>
          <p:cNvSpPr txBox="1"/>
          <p:nvPr>
            <p:ph idx="1" type="body"/>
          </p:nvPr>
        </p:nvSpPr>
        <p:spPr>
          <a:xfrm>
            <a:off x="3759200" y="1841500"/>
            <a:ext cx="5448300" cy="3390900"/>
          </a:xfrm>
          <a:prstGeom prst="rect">
            <a:avLst/>
          </a:prstGeom>
          <a:noFill/>
          <a:ln>
            <a:noFill/>
          </a:ln>
        </p:spPr>
        <p:txBody>
          <a:bodyPr anchorCtr="0" anchor="ctr" bIns="91425" lIns="91425" rIns="91425" tIns="91425"/>
          <a:lstStyle>
            <a:lvl1pPr lvl="0" rtl="0">
              <a:lnSpc>
                <a:spcPct val="100000"/>
              </a:lnSpc>
              <a:spcBef>
                <a:spcPts val="0"/>
              </a:spcBef>
              <a:defRPr/>
            </a:lvl1pPr>
            <a:lvl2pPr indent="228600" lvl="1" rtl="0">
              <a:lnSpc>
                <a:spcPct val="100000"/>
              </a:lnSpc>
              <a:spcBef>
                <a:spcPts val="0"/>
              </a:spcBef>
              <a:defRPr/>
            </a:lvl2pPr>
            <a:lvl3pPr indent="457200" lvl="2" rtl="0">
              <a:lnSpc>
                <a:spcPct val="100000"/>
              </a:lnSpc>
              <a:spcBef>
                <a:spcPts val="0"/>
              </a:spcBef>
              <a:defRPr/>
            </a:lvl3pPr>
            <a:lvl4pPr indent="685800" lvl="3" rtl="0">
              <a:lnSpc>
                <a:spcPct val="100000"/>
              </a:lnSpc>
              <a:spcBef>
                <a:spcPts val="0"/>
              </a:spcBef>
              <a:defRPr/>
            </a:lvl4pPr>
            <a:lvl5pPr indent="914400" lvl="4" rtl="0">
              <a:lnSpc>
                <a:spcPct val="100000"/>
              </a:lnSpc>
              <a:spcBef>
                <a:spcPts val="0"/>
              </a:spcBef>
              <a:defRPr/>
            </a:lvl5pPr>
            <a:lvl6pPr indent="1143000" lvl="5" rtl="0">
              <a:lnSpc>
                <a:spcPct val="100000"/>
              </a:lnSpc>
              <a:spcBef>
                <a:spcPts val="0"/>
              </a:spcBef>
              <a:defRPr/>
            </a:lvl6pPr>
            <a:lvl7pPr indent="1371600" lvl="6" rtl="0">
              <a:lnSpc>
                <a:spcPct val="100000"/>
              </a:lnSpc>
              <a:spcBef>
                <a:spcPts val="0"/>
              </a:spcBef>
              <a:defRPr/>
            </a:lvl7pPr>
            <a:lvl8pPr indent="1600200" lvl="7" rtl="0">
              <a:lnSpc>
                <a:spcPct val="100000"/>
              </a:lnSpc>
              <a:spcBef>
                <a:spcPts val="0"/>
              </a:spcBef>
              <a:defRPr/>
            </a:lvl8pPr>
            <a:lvl9pPr indent="1828800" lvl="8" rtl="0">
              <a:lnSpc>
                <a:spcPct val="100000"/>
              </a:lnSpc>
              <a:spcBef>
                <a:spcPts val="0"/>
              </a:spcBef>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ontent: IPad">
    <p:spTree>
      <p:nvGrpSpPr>
        <p:cNvPr id="51" name="Shape 51"/>
        <p:cNvGrpSpPr/>
        <p:nvPr/>
      </p:nvGrpSpPr>
      <p:grpSpPr>
        <a:xfrm>
          <a:off x="0" y="0"/>
          <a:ext cx="0" cy="0"/>
          <a:chOff x="0" y="0"/>
          <a:chExt cx="0" cy="0"/>
        </a:xfrm>
      </p:grpSpPr>
      <p:pic>
        <p:nvPicPr>
          <p:cNvPr id="52" name="Shape 52"/>
          <p:cNvPicPr preferRelativeResize="0"/>
          <p:nvPr/>
        </p:nvPicPr>
        <p:blipFill rotWithShape="1">
          <a:blip r:embed="rId2">
            <a:alphaModFix/>
          </a:blip>
          <a:srcRect b="0" l="0" r="0" t="0"/>
          <a:stretch/>
        </p:blipFill>
        <p:spPr>
          <a:xfrm>
            <a:off x="3136900" y="1511300"/>
            <a:ext cx="6845299" cy="5354576"/>
          </a:xfrm>
          <a:prstGeom prst="rect">
            <a:avLst/>
          </a:prstGeom>
          <a:noFill/>
          <a:ln>
            <a:noFill/>
          </a:ln>
        </p:spPr>
      </p:pic>
      <p:cxnSp>
        <p:nvCxnSpPr>
          <p:cNvPr id="53" name="Shape 53"/>
          <p:cNvCxnSpPr/>
          <p:nvPr/>
        </p:nvCxnSpPr>
        <p:spPr>
          <a:xfrm>
            <a:off x="635000" y="635000"/>
            <a:ext cx="11734800" cy="11"/>
          </a:xfrm>
          <a:prstGeom prst="straightConnector1">
            <a:avLst/>
          </a:prstGeom>
          <a:noFill/>
          <a:ln>
            <a:noFill/>
          </a:ln>
        </p:spPr>
      </p:cxnSp>
      <p:cxnSp>
        <p:nvCxnSpPr>
          <p:cNvPr id="54" name="Shape 54"/>
          <p:cNvCxnSpPr/>
          <p:nvPr/>
        </p:nvCxnSpPr>
        <p:spPr>
          <a:xfrm>
            <a:off x="635000" y="1219200"/>
            <a:ext cx="11734800" cy="11"/>
          </a:xfrm>
          <a:prstGeom prst="straightConnector1">
            <a:avLst/>
          </a:prstGeom>
          <a:noFill/>
          <a:ln>
            <a:noFill/>
          </a:ln>
        </p:spPr>
      </p:cxnSp>
      <p:sp>
        <p:nvSpPr>
          <p:cNvPr id="55" name="Shape 55"/>
          <p:cNvSpPr txBox="1"/>
          <p:nvPr>
            <p:ph idx="1" type="body"/>
          </p:nvPr>
        </p:nvSpPr>
        <p:spPr>
          <a:xfrm>
            <a:off x="3822700" y="2095500"/>
            <a:ext cx="5435599" cy="4089399"/>
          </a:xfrm>
          <a:prstGeom prst="rect">
            <a:avLst/>
          </a:prstGeom>
          <a:noFill/>
          <a:ln>
            <a:noFill/>
          </a:ln>
        </p:spPr>
        <p:txBody>
          <a:bodyPr anchorCtr="0" anchor="ctr" bIns="91425" lIns="91425" rIns="91425" tIns="91425"/>
          <a:lstStyle>
            <a:lvl1pPr lvl="0" rtl="0">
              <a:lnSpc>
                <a:spcPct val="100000"/>
              </a:lnSpc>
              <a:spcBef>
                <a:spcPts val="0"/>
              </a:spcBef>
              <a:defRPr/>
            </a:lvl1pPr>
            <a:lvl2pPr indent="228600" lvl="1" rtl="0">
              <a:lnSpc>
                <a:spcPct val="100000"/>
              </a:lnSpc>
              <a:spcBef>
                <a:spcPts val="0"/>
              </a:spcBef>
              <a:defRPr/>
            </a:lvl2pPr>
            <a:lvl3pPr indent="457200" lvl="2" rtl="0">
              <a:lnSpc>
                <a:spcPct val="100000"/>
              </a:lnSpc>
              <a:spcBef>
                <a:spcPts val="0"/>
              </a:spcBef>
              <a:defRPr/>
            </a:lvl3pPr>
            <a:lvl4pPr indent="685800" lvl="3" rtl="0">
              <a:lnSpc>
                <a:spcPct val="100000"/>
              </a:lnSpc>
              <a:spcBef>
                <a:spcPts val="0"/>
              </a:spcBef>
              <a:defRPr/>
            </a:lvl4pPr>
            <a:lvl5pPr indent="914400" lvl="4" rtl="0">
              <a:lnSpc>
                <a:spcPct val="100000"/>
              </a:lnSpc>
              <a:spcBef>
                <a:spcPts val="0"/>
              </a:spcBef>
              <a:defRPr/>
            </a:lvl5pPr>
            <a:lvl6pPr indent="1143000" lvl="5" rtl="0">
              <a:lnSpc>
                <a:spcPct val="100000"/>
              </a:lnSpc>
              <a:spcBef>
                <a:spcPts val="0"/>
              </a:spcBef>
              <a:defRPr/>
            </a:lvl6pPr>
            <a:lvl7pPr indent="1371600" lvl="6" rtl="0">
              <a:lnSpc>
                <a:spcPct val="100000"/>
              </a:lnSpc>
              <a:spcBef>
                <a:spcPts val="0"/>
              </a:spcBef>
              <a:defRPr/>
            </a:lvl7pPr>
            <a:lvl8pPr indent="1600200" lvl="7" rtl="0">
              <a:lnSpc>
                <a:spcPct val="100000"/>
              </a:lnSpc>
              <a:spcBef>
                <a:spcPts val="0"/>
              </a:spcBef>
              <a:defRPr/>
            </a:lvl8pPr>
            <a:lvl9pPr indent="1828800" lvl="8" rtl="0">
              <a:lnSpc>
                <a:spcPct val="100000"/>
              </a:lnSpc>
              <a:spcBef>
                <a:spcPts val="0"/>
              </a:spcBef>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32" Type="http://schemas.openxmlformats.org/officeDocument/2006/relationships/theme" Target="../theme/theme2.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FFFFF"/>
        </a:solidFill>
      </p:bgPr>
    </p:bg>
    <p:spTree>
      <p:nvGrpSpPr>
        <p:cNvPr id="5" name="Shape 5"/>
        <p:cNvGrpSpPr/>
        <p:nvPr/>
      </p:nvGrpSpPr>
      <p:grpSpPr>
        <a:xfrm>
          <a:off x="0" y="0"/>
          <a:ext cx="0" cy="0"/>
          <a:chOff x="0" y="0"/>
          <a:chExt cx="0" cy="0"/>
        </a:xfrm>
      </p:grpSpPr>
      <p:cxnSp>
        <p:nvCxnSpPr>
          <p:cNvPr id="6" name="Shape 6"/>
          <p:cNvCxnSpPr/>
          <p:nvPr/>
        </p:nvCxnSpPr>
        <p:spPr>
          <a:xfrm>
            <a:off x="635000" y="635000"/>
            <a:ext cx="11734800" cy="11"/>
          </a:xfrm>
          <a:prstGeom prst="straightConnector1">
            <a:avLst/>
          </a:prstGeom>
          <a:noFill/>
          <a:ln cap="flat" cmpd="sng" w="9525">
            <a:solidFill>
              <a:srgbClr val="000000"/>
            </a:solidFill>
            <a:prstDash val="solid"/>
            <a:round/>
            <a:headEnd len="med" w="med" type="none"/>
            <a:tailEnd len="med" w="med" type="none"/>
          </a:ln>
        </p:spPr>
      </p:cxnSp>
      <p:cxnSp>
        <p:nvCxnSpPr>
          <p:cNvPr id="7" name="Shape 7"/>
          <p:cNvCxnSpPr/>
          <p:nvPr/>
        </p:nvCxnSpPr>
        <p:spPr>
          <a:xfrm>
            <a:off x="635000" y="1219200"/>
            <a:ext cx="11734800" cy="11"/>
          </a:xfrm>
          <a:prstGeom prst="straightConnector1">
            <a:avLst/>
          </a:prstGeom>
          <a:noFill/>
          <a:ln cap="flat" cmpd="sng" w="9525">
            <a:solidFill>
              <a:srgbClr val="000000"/>
            </a:solidFill>
            <a:prstDash val="solid"/>
            <a:round/>
            <a:headEnd len="med" w="med" type="none"/>
            <a:tailEnd len="med" w="med" type="none"/>
          </a:ln>
        </p:spPr>
      </p:cxnSp>
      <p:sp>
        <p:nvSpPr>
          <p:cNvPr id="8" name="Shape 8"/>
          <p:cNvSpPr txBox="1"/>
          <p:nvPr>
            <p:ph type="title"/>
          </p:nvPr>
        </p:nvSpPr>
        <p:spPr>
          <a:xfrm>
            <a:off x="635000" y="1473200"/>
            <a:ext cx="11734800" cy="711200"/>
          </a:xfrm>
          <a:prstGeom prst="rect">
            <a:avLst/>
          </a:prstGeom>
          <a:noFill/>
          <a:ln cap="flat" cmpd="sng" w="9525">
            <a:solidFill>
              <a:srgbClr val="000000"/>
            </a:solidFill>
            <a:prstDash val="solid"/>
            <a:round/>
            <a:headEnd len="med" w="med" type="none"/>
            <a:tailEnd len="med" w="med" type="none"/>
          </a:ln>
        </p:spPr>
        <p:txBody>
          <a:bodyPr anchorCtr="0" anchor="t" bIns="91425" lIns="91425" rIns="91425" tIns="91425"/>
          <a:lstStyle>
            <a:lvl1pPr indent="0" lvl="0" marL="0" marR="0" rtl="0" algn="l">
              <a:lnSpc>
                <a:spcPct val="92592"/>
              </a:lnSpc>
              <a:spcBef>
                <a:spcPts val="0"/>
              </a:spcBef>
              <a:defRPr/>
            </a:lvl1pPr>
            <a:lvl2pPr indent="228600" lvl="1" marL="0" marR="0" rtl="0" algn="l">
              <a:lnSpc>
                <a:spcPct val="92592"/>
              </a:lnSpc>
              <a:spcBef>
                <a:spcPts val="0"/>
              </a:spcBef>
              <a:defRPr/>
            </a:lvl2pPr>
            <a:lvl3pPr indent="457200" lvl="2" marL="0" marR="0" rtl="0" algn="l">
              <a:lnSpc>
                <a:spcPct val="92592"/>
              </a:lnSpc>
              <a:spcBef>
                <a:spcPts val="0"/>
              </a:spcBef>
              <a:defRPr/>
            </a:lvl3pPr>
            <a:lvl4pPr indent="685800" lvl="3" marL="0" marR="0" rtl="0" algn="l">
              <a:lnSpc>
                <a:spcPct val="92592"/>
              </a:lnSpc>
              <a:spcBef>
                <a:spcPts val="0"/>
              </a:spcBef>
              <a:defRPr/>
            </a:lvl4pPr>
            <a:lvl5pPr indent="914400" lvl="4" marL="0" marR="0" rtl="0" algn="l">
              <a:lnSpc>
                <a:spcPct val="92592"/>
              </a:lnSpc>
              <a:spcBef>
                <a:spcPts val="0"/>
              </a:spcBef>
              <a:defRPr/>
            </a:lvl5pPr>
            <a:lvl6pPr indent="1143000" lvl="5" marL="0" marR="0" rtl="0" algn="l">
              <a:lnSpc>
                <a:spcPct val="92592"/>
              </a:lnSpc>
              <a:spcBef>
                <a:spcPts val="0"/>
              </a:spcBef>
              <a:defRPr/>
            </a:lvl6pPr>
            <a:lvl7pPr indent="1371600" lvl="6" marL="0" marR="0" rtl="0" algn="l">
              <a:lnSpc>
                <a:spcPct val="92592"/>
              </a:lnSpc>
              <a:spcBef>
                <a:spcPts val="0"/>
              </a:spcBef>
              <a:defRPr/>
            </a:lvl7pPr>
            <a:lvl8pPr indent="1600200" lvl="7" marL="0" marR="0" rtl="0" algn="l">
              <a:lnSpc>
                <a:spcPct val="92592"/>
              </a:lnSpc>
              <a:spcBef>
                <a:spcPts val="0"/>
              </a:spcBef>
              <a:defRPr/>
            </a:lvl8pPr>
            <a:lvl9pPr indent="1828800" lvl="8" marL="0" marR="0" rtl="0" algn="l">
              <a:lnSpc>
                <a:spcPct val="92592"/>
              </a:lnSpc>
              <a:spcBef>
                <a:spcPts val="0"/>
              </a:spcBef>
              <a:defRPr/>
            </a:lvl9pPr>
          </a:lstStyle>
          <a:p/>
        </p:txBody>
      </p:sp>
      <p:sp>
        <p:nvSpPr>
          <p:cNvPr id="9" name="Shape 9"/>
          <p:cNvSpPr txBox="1"/>
          <p:nvPr>
            <p:ph idx="1" type="body"/>
          </p:nvPr>
        </p:nvSpPr>
        <p:spPr>
          <a:xfrm>
            <a:off x="632056" y="2413000"/>
            <a:ext cx="11734801" cy="3809999"/>
          </a:xfrm>
          <a:prstGeom prst="rect">
            <a:avLst/>
          </a:prstGeom>
          <a:noFill/>
          <a:ln>
            <a:noFill/>
          </a:ln>
        </p:spPr>
        <p:txBody>
          <a:bodyPr anchorCtr="0" anchor="t" bIns="91425" lIns="91425" rIns="91425" tIns="91425"/>
          <a:lstStyle>
            <a:lvl1pPr indent="0" lvl="0" marL="0" marR="0" rtl="0" algn="l">
              <a:spcBef>
                <a:spcPts val="1000"/>
              </a:spcBef>
              <a:defRPr/>
            </a:lvl1pPr>
            <a:lvl2pPr indent="-78740" lvl="1" marL="660400" marR="0" rtl="0" algn="l">
              <a:spcBef>
                <a:spcPts val="1000"/>
              </a:spcBef>
              <a:buFont typeface="Merriweather Sans"/>
              <a:buChar char="‣"/>
              <a:defRPr/>
            </a:lvl2pPr>
            <a:lvl3pPr indent="-78739" lvl="2" marL="1117600" marR="0" rtl="0" algn="l">
              <a:spcBef>
                <a:spcPts val="1000"/>
              </a:spcBef>
              <a:buFont typeface="Merriweather Sans"/>
              <a:buChar char="‣"/>
              <a:defRPr/>
            </a:lvl3pPr>
            <a:lvl4pPr indent="-78739" lvl="3" marL="1574800" marR="0" rtl="0" algn="l">
              <a:spcBef>
                <a:spcPts val="1000"/>
              </a:spcBef>
              <a:buFont typeface="Merriweather Sans"/>
              <a:buChar char="‣"/>
              <a:defRPr/>
            </a:lvl4pPr>
            <a:lvl5pPr indent="-78739" lvl="4" marL="2032000" marR="0" rtl="0" algn="l">
              <a:spcBef>
                <a:spcPts val="1000"/>
              </a:spcBef>
              <a:buFont typeface="Merriweather Sans"/>
              <a:buChar char="‣"/>
              <a:defRPr/>
            </a:lvl5pPr>
            <a:lvl6pPr indent="-78739" lvl="5" marL="2654300" marR="0" rtl="0" algn="l">
              <a:spcBef>
                <a:spcPts val="1000"/>
              </a:spcBef>
              <a:buFont typeface="Arial"/>
              <a:buChar char="•"/>
              <a:defRPr/>
            </a:lvl6pPr>
            <a:lvl7pPr indent="-78739" lvl="6" marL="3009900" marR="0" rtl="0" algn="l">
              <a:spcBef>
                <a:spcPts val="1000"/>
              </a:spcBef>
              <a:buFont typeface="Arial"/>
              <a:buChar char="•"/>
              <a:defRPr/>
            </a:lvl7pPr>
            <a:lvl8pPr indent="-78740" lvl="7" marL="3365500" marR="0" rtl="0" algn="l">
              <a:spcBef>
                <a:spcPts val="1000"/>
              </a:spcBef>
              <a:buFont typeface="Arial"/>
              <a:buChar char="•"/>
              <a:defRPr/>
            </a:lvl8pPr>
            <a:lvl9pPr indent="-78740" lvl="8" marL="3721100" marR="0" rtl="0" algn="l">
              <a:spcBef>
                <a:spcPts val="1000"/>
              </a:spcBef>
              <a:buFont typeface="Arial"/>
              <a:buChar char="•"/>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2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2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2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25.png"/><Relationship Id="rId4" Type="http://schemas.openxmlformats.org/officeDocument/2006/relationships/hyperlink" Target="https://www.kaggle.com/c/titanic/data"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3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27.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6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D9D9D9"/>
        </a:solidFill>
      </p:bgPr>
    </p:bg>
    <p:spTree>
      <p:nvGrpSpPr>
        <p:cNvPr id="210" name="Shape 210"/>
        <p:cNvGrpSpPr/>
        <p:nvPr/>
      </p:nvGrpSpPr>
      <p:grpSpPr>
        <a:xfrm>
          <a:off x="0" y="0"/>
          <a:ext cx="0" cy="0"/>
          <a:chOff x="0" y="0"/>
          <a:chExt cx="0" cy="0"/>
        </a:xfrm>
      </p:grpSpPr>
      <p:sp>
        <p:nvSpPr>
          <p:cNvPr id="211" name="Shape 211"/>
          <p:cNvSpPr/>
          <p:nvPr/>
        </p:nvSpPr>
        <p:spPr>
          <a:xfrm>
            <a:off x="635000" y="736600"/>
            <a:ext cx="11647800" cy="431700"/>
          </a:xfrm>
          <a:prstGeom prst="rect">
            <a:avLst/>
          </a:prstGeom>
          <a:noFill/>
          <a:ln>
            <a:noFill/>
          </a:ln>
        </p:spPr>
        <p:txBody>
          <a:bodyPr anchorCtr="0" anchor="t" bIns="0" lIns="0" rIns="0" tIns="0">
            <a:noAutofit/>
          </a:bodyPr>
          <a:lstStyle/>
          <a:p>
            <a:pPr indent="0" lvl="0" marL="0" marR="0" rtl="0" algn="l">
              <a:lnSpc>
                <a:spcPct val="100000"/>
              </a:lnSpc>
              <a:spcBef>
                <a:spcPts val="0"/>
              </a:spcBef>
              <a:buSzPct val="25000"/>
              <a:buNone/>
            </a:pPr>
            <a:r>
              <a:rPr b="1" lang="en-US" sz="3200">
                <a:solidFill>
                  <a:srgbClr val="E52123"/>
                </a:solidFill>
                <a:latin typeface="Oswald"/>
                <a:ea typeface="Oswald"/>
                <a:cs typeface="Oswald"/>
                <a:sym typeface="Oswald"/>
              </a:rPr>
              <a:t>FOR INSTRUCTOR PURPOSES ONLY </a:t>
            </a:r>
          </a:p>
        </p:txBody>
      </p:sp>
      <p:sp>
        <p:nvSpPr>
          <p:cNvPr id="212" name="Shape 212"/>
          <p:cNvSpPr/>
          <p:nvPr/>
        </p:nvSpPr>
        <p:spPr>
          <a:xfrm>
            <a:off x="635000" y="1442225"/>
            <a:ext cx="7721699" cy="431700"/>
          </a:xfrm>
          <a:prstGeom prst="rect">
            <a:avLst/>
          </a:prstGeom>
          <a:noFill/>
          <a:ln>
            <a:noFill/>
          </a:ln>
        </p:spPr>
        <p:txBody>
          <a:bodyPr anchorCtr="0" anchor="t" bIns="0" lIns="0" rIns="0" tIns="0">
            <a:noAutofit/>
          </a:bodyPr>
          <a:lstStyle/>
          <a:p>
            <a:pPr indent="0" lvl="0" marL="0" marR="0" rtl="0" algn="l">
              <a:lnSpc>
                <a:spcPct val="100000"/>
              </a:lnSpc>
              <a:spcBef>
                <a:spcPts val="0"/>
              </a:spcBef>
              <a:buSzPct val="25000"/>
              <a:buNone/>
            </a:pPr>
            <a:r>
              <a:rPr b="1" lang="en-US" sz="3200">
                <a:latin typeface="Oswald"/>
                <a:ea typeface="Oswald"/>
                <a:cs typeface="Oswald"/>
                <a:sym typeface="Oswald"/>
              </a:rPr>
              <a:t>INSTRUCTOR NOTES</a:t>
            </a:r>
            <a:r>
              <a:rPr b="1" lang="en-US" sz="3200">
                <a:solidFill>
                  <a:srgbClr val="E52123"/>
                </a:solidFill>
                <a:latin typeface="Oswald"/>
                <a:ea typeface="Oswald"/>
                <a:cs typeface="Oswald"/>
                <a:sym typeface="Oswald"/>
              </a:rPr>
              <a:t> </a:t>
            </a:r>
          </a:p>
        </p:txBody>
      </p:sp>
      <p:sp>
        <p:nvSpPr>
          <p:cNvPr id="213" name="Shape 213"/>
          <p:cNvSpPr txBox="1"/>
          <p:nvPr>
            <p:ph idx="1" type="body"/>
          </p:nvPr>
        </p:nvSpPr>
        <p:spPr>
          <a:xfrm>
            <a:off x="635006" y="1940250"/>
            <a:ext cx="11734800" cy="3809999"/>
          </a:xfrm>
          <a:prstGeom prst="rect">
            <a:avLst/>
          </a:prstGeom>
          <a:noFill/>
          <a:ln>
            <a:noFill/>
          </a:ln>
        </p:spPr>
        <p:txBody>
          <a:bodyPr anchorCtr="0" anchor="t" bIns="0" lIns="0" rIns="0" tIns="0">
            <a:noAutofit/>
          </a:bodyPr>
          <a:lstStyle/>
          <a:p>
            <a:pPr lvl="0" marR="0" rtl="0" algn="l">
              <a:spcBef>
                <a:spcPts val="0"/>
              </a:spcBef>
              <a:buNone/>
            </a:pPr>
            <a:r>
              <a:t/>
            </a:r>
            <a:endParaRPr sz="2800">
              <a:latin typeface="Georgia"/>
              <a:ea typeface="Georgia"/>
              <a:cs typeface="Georgia"/>
              <a:sym typeface="Georgia"/>
            </a:endParaRPr>
          </a:p>
          <a:p>
            <a:pPr indent="-203200" lvl="0" marL="203200" marR="0" rtl="0" algn="l">
              <a:spcBef>
                <a:spcPts val="0"/>
              </a:spcBef>
              <a:buSzPct val="70000"/>
              <a:buFont typeface="Georgia"/>
              <a:buChar char="‣"/>
            </a:pPr>
            <a:r>
              <a:rPr lang="en-US" sz="2800">
                <a:latin typeface="Georgia"/>
                <a:ea typeface="Georgia"/>
                <a:cs typeface="Georgia"/>
                <a:sym typeface="Georgia"/>
              </a:rPr>
              <a:t>Insert Text Here</a:t>
            </a:r>
          </a:p>
          <a:p>
            <a:pPr lvl="0" marR="0" rtl="0" algn="l">
              <a:spcBef>
                <a:spcPts val="1000"/>
              </a:spcBef>
              <a:buNone/>
            </a:pPr>
            <a:r>
              <a:t/>
            </a:r>
            <a:endParaRPr sz="2800">
              <a:latin typeface="Georgia"/>
              <a:ea typeface="Georgia"/>
              <a:cs typeface="Georgia"/>
              <a:sym typeface="Georgia"/>
            </a:endParaRPr>
          </a:p>
          <a:p>
            <a:pPr lvl="0" marR="0" rtl="0" algn="l">
              <a:spcBef>
                <a:spcPts val="1000"/>
              </a:spcBef>
              <a:buNone/>
            </a:pPr>
            <a:r>
              <a:t/>
            </a:r>
            <a:endParaRPr>
              <a:latin typeface="Georgia"/>
              <a:ea typeface="Georgia"/>
              <a:cs typeface="Georgia"/>
              <a:sym typeface="Georgia"/>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69" name="Shape 269"/>
        <p:cNvGrpSpPr/>
        <p:nvPr/>
      </p:nvGrpSpPr>
      <p:grpSpPr>
        <a:xfrm>
          <a:off x="0" y="0"/>
          <a:ext cx="0" cy="0"/>
          <a:chOff x="0" y="0"/>
          <a:chExt cx="0" cy="0"/>
        </a:xfrm>
      </p:grpSpPr>
      <p:sp>
        <p:nvSpPr>
          <p:cNvPr id="270" name="Shape 270"/>
          <p:cNvSpPr/>
          <p:nvPr/>
        </p:nvSpPr>
        <p:spPr>
          <a:xfrm>
            <a:off x="635000" y="736600"/>
            <a:ext cx="7721699" cy="431700"/>
          </a:xfrm>
          <a:prstGeom prst="rect">
            <a:avLst/>
          </a:prstGeom>
          <a:noFill/>
          <a:ln>
            <a:noFill/>
          </a:ln>
        </p:spPr>
        <p:txBody>
          <a:bodyPr anchorCtr="0" anchor="t" bIns="0" lIns="0" rIns="0" tIns="0">
            <a:noAutofit/>
          </a:bodyPr>
          <a:lstStyle/>
          <a:p>
            <a:pPr indent="0" lvl="0" marL="0" marR="0" rtl="0" algn="l">
              <a:lnSpc>
                <a:spcPct val="100000"/>
              </a:lnSpc>
              <a:spcBef>
                <a:spcPts val="0"/>
              </a:spcBef>
              <a:buSzPct val="25000"/>
              <a:buNone/>
            </a:pPr>
            <a:r>
              <a:rPr b="1" lang="en-US" sz="3200">
                <a:latin typeface="Oswald"/>
                <a:ea typeface="Oswald"/>
                <a:cs typeface="Oswald"/>
                <a:sym typeface="Oswald"/>
              </a:rPr>
              <a:t>TODAY</a:t>
            </a:r>
          </a:p>
        </p:txBody>
      </p:sp>
      <p:sp>
        <p:nvSpPr>
          <p:cNvPr id="271" name="Shape 271"/>
          <p:cNvSpPr txBox="1"/>
          <p:nvPr>
            <p:ph idx="1" type="body"/>
          </p:nvPr>
        </p:nvSpPr>
        <p:spPr>
          <a:xfrm>
            <a:off x="635006" y="1292775"/>
            <a:ext cx="11734800" cy="3809999"/>
          </a:xfrm>
          <a:prstGeom prst="rect">
            <a:avLst/>
          </a:prstGeom>
          <a:noFill/>
          <a:ln>
            <a:noFill/>
          </a:ln>
        </p:spPr>
        <p:txBody>
          <a:bodyPr anchorCtr="0" anchor="t" bIns="0" lIns="0" rIns="0" tIns="0">
            <a:noAutofit/>
          </a:bodyPr>
          <a:lstStyle/>
          <a:p>
            <a:pPr lvl="0" marR="0" rtl="0" algn="l">
              <a:spcBef>
                <a:spcPts val="0"/>
              </a:spcBef>
              <a:buNone/>
            </a:pPr>
            <a:r>
              <a:t/>
            </a:r>
            <a:endParaRPr sz="2800">
              <a:latin typeface="Georgia"/>
              <a:ea typeface="Georgia"/>
              <a:cs typeface="Georgia"/>
              <a:sym typeface="Georgia"/>
            </a:endParaRPr>
          </a:p>
          <a:p>
            <a:pPr indent="-256540" lvl="0" marL="203200" marR="0" rtl="0" algn="l">
              <a:spcBef>
                <a:spcPts val="0"/>
              </a:spcBef>
              <a:buSzPct val="100000"/>
              <a:buFont typeface="Georgia"/>
              <a:buChar char="‣"/>
            </a:pPr>
            <a:r>
              <a:rPr lang="en-US" sz="2800">
                <a:latin typeface="Georgia"/>
                <a:ea typeface="Georgia"/>
                <a:cs typeface="Georgia"/>
                <a:sym typeface="Georgia"/>
              </a:rPr>
              <a:t>We’re going to focus on steps 1-2 (Identify the Problem and Acquire the Data).</a:t>
            </a:r>
          </a:p>
          <a:p>
            <a:pPr lvl="0" marR="0" rtl="0" algn="l">
              <a:spcBef>
                <a:spcPts val="0"/>
              </a:spcBef>
              <a:buNone/>
            </a:pPr>
            <a:r>
              <a:t/>
            </a:r>
            <a:endParaRPr sz="2800">
              <a:latin typeface="Georgia"/>
              <a:ea typeface="Georgia"/>
              <a:cs typeface="Georgia"/>
              <a:sym typeface="Georgia"/>
            </a:endParaRPr>
          </a:p>
          <a:p>
            <a:pPr indent="-256540" lvl="0" marL="203200" marR="0" rtl="0" algn="l">
              <a:spcBef>
                <a:spcPts val="0"/>
              </a:spcBef>
              <a:buSzPct val="100000"/>
              <a:buFont typeface="Georgia"/>
              <a:buChar char="‣"/>
            </a:pPr>
            <a:r>
              <a:rPr lang="en-US" sz="2800">
                <a:latin typeface="Georgia"/>
                <a:ea typeface="Georgia"/>
                <a:cs typeface="Georgia"/>
                <a:sym typeface="Georgia"/>
              </a:rPr>
              <a:t>We’ll cover steps 3-5 in the next few classes</a:t>
            </a:r>
          </a:p>
          <a:p>
            <a:pPr lvl="0" marR="0" rtl="0" algn="l">
              <a:spcBef>
                <a:spcPts val="1000"/>
              </a:spcBef>
              <a:buNone/>
            </a:pPr>
            <a:r>
              <a:t/>
            </a:r>
            <a:endParaRPr sz="2800">
              <a:latin typeface="Georgia"/>
              <a:ea typeface="Georgia"/>
              <a:cs typeface="Georgia"/>
              <a:sym typeface="Georgia"/>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75" name="Shape 275"/>
        <p:cNvGrpSpPr/>
        <p:nvPr/>
      </p:nvGrpSpPr>
      <p:grpSpPr>
        <a:xfrm>
          <a:off x="0" y="0"/>
          <a:ext cx="0" cy="0"/>
          <a:chOff x="0" y="0"/>
          <a:chExt cx="0" cy="0"/>
        </a:xfrm>
      </p:grpSpPr>
      <p:sp>
        <p:nvSpPr>
          <p:cNvPr id="276" name="Shape 276"/>
          <p:cNvSpPr/>
          <p:nvPr/>
        </p:nvSpPr>
        <p:spPr>
          <a:xfrm>
            <a:off x="635000" y="736600"/>
            <a:ext cx="10160099" cy="431700"/>
          </a:xfrm>
          <a:prstGeom prst="rect">
            <a:avLst/>
          </a:prstGeom>
          <a:noFill/>
          <a:ln>
            <a:noFill/>
          </a:ln>
        </p:spPr>
        <p:txBody>
          <a:bodyPr anchorCtr="0" anchor="t" bIns="0" lIns="0" rIns="0" tIns="0">
            <a:noAutofit/>
          </a:bodyPr>
          <a:lstStyle/>
          <a:p>
            <a:pPr indent="0" lvl="0" marL="0" marR="0" rtl="0" algn="l">
              <a:lnSpc>
                <a:spcPct val="100000"/>
              </a:lnSpc>
              <a:spcBef>
                <a:spcPts val="0"/>
              </a:spcBef>
              <a:buSzPct val="25000"/>
              <a:buNone/>
            </a:pPr>
            <a:r>
              <a:rPr b="1" lang="en-US" sz="3200">
                <a:latin typeface="Oswald"/>
                <a:ea typeface="Oswald"/>
                <a:cs typeface="Oswald"/>
                <a:sym typeface="Oswald"/>
              </a:rPr>
              <a:t>INTRODUCTION</a:t>
            </a:r>
          </a:p>
        </p:txBody>
      </p:sp>
      <p:sp>
        <p:nvSpPr>
          <p:cNvPr id="277" name="Shape 277"/>
          <p:cNvSpPr/>
          <p:nvPr/>
        </p:nvSpPr>
        <p:spPr>
          <a:xfrm>
            <a:off x="635000" y="1473200"/>
            <a:ext cx="11734800" cy="2806799"/>
          </a:xfrm>
          <a:prstGeom prst="rect">
            <a:avLst/>
          </a:prstGeom>
          <a:noFill/>
          <a:ln>
            <a:noFill/>
          </a:ln>
        </p:spPr>
        <p:txBody>
          <a:bodyPr anchorCtr="0" anchor="t" bIns="0" lIns="0" rIns="0" tIns="0">
            <a:noAutofit/>
          </a:bodyPr>
          <a:lstStyle/>
          <a:p>
            <a:pPr lvl="0" rtl="0">
              <a:lnSpc>
                <a:spcPct val="88333"/>
              </a:lnSpc>
              <a:spcBef>
                <a:spcPts val="0"/>
              </a:spcBef>
              <a:buNone/>
            </a:pPr>
            <a:r>
              <a:t/>
            </a:r>
            <a:endParaRPr>
              <a:latin typeface="Oswald"/>
              <a:ea typeface="Oswald"/>
              <a:cs typeface="Oswald"/>
              <a:sym typeface="Oswald"/>
            </a:endParaRPr>
          </a:p>
          <a:p>
            <a:pPr indent="0" lvl="0" marL="0" marR="0" rtl="0" algn="l">
              <a:lnSpc>
                <a:spcPct val="88333"/>
              </a:lnSpc>
              <a:spcBef>
                <a:spcPts val="0"/>
              </a:spcBef>
              <a:buSzPct val="25000"/>
              <a:buNone/>
            </a:pPr>
            <a:r>
              <a:rPr b="1" lang="en-US" sz="9600">
                <a:solidFill>
                  <a:srgbClr val="FFFFFF"/>
                </a:solidFill>
                <a:latin typeface="Oswald"/>
                <a:ea typeface="Oswald"/>
                <a:cs typeface="Oswald"/>
                <a:sym typeface="Oswald"/>
              </a:rPr>
              <a:t>ASKING A GOOD QUESTION</a:t>
            </a: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81" name="Shape 281"/>
        <p:cNvGrpSpPr/>
        <p:nvPr/>
      </p:nvGrpSpPr>
      <p:grpSpPr>
        <a:xfrm>
          <a:off x="0" y="0"/>
          <a:ext cx="0" cy="0"/>
          <a:chOff x="0" y="0"/>
          <a:chExt cx="0" cy="0"/>
        </a:xfrm>
      </p:grpSpPr>
      <p:sp>
        <p:nvSpPr>
          <p:cNvPr id="282" name="Shape 282"/>
          <p:cNvSpPr/>
          <p:nvPr/>
        </p:nvSpPr>
        <p:spPr>
          <a:xfrm>
            <a:off x="635000" y="736600"/>
            <a:ext cx="11265000" cy="431700"/>
          </a:xfrm>
          <a:prstGeom prst="rect">
            <a:avLst/>
          </a:prstGeom>
          <a:noFill/>
          <a:ln>
            <a:noFill/>
          </a:ln>
        </p:spPr>
        <p:txBody>
          <a:bodyPr anchorCtr="0" anchor="t" bIns="0" lIns="0" rIns="0" tIns="0">
            <a:noAutofit/>
          </a:bodyPr>
          <a:lstStyle/>
          <a:p>
            <a:pPr indent="0" lvl="0" marL="0" marR="0" rtl="0" algn="l">
              <a:lnSpc>
                <a:spcPct val="100000"/>
              </a:lnSpc>
              <a:spcBef>
                <a:spcPts val="0"/>
              </a:spcBef>
              <a:buSzPct val="25000"/>
              <a:buNone/>
            </a:pPr>
            <a:r>
              <a:rPr b="1" lang="en-US" sz="3200">
                <a:latin typeface="Oswald"/>
                <a:ea typeface="Oswald"/>
                <a:cs typeface="Oswald"/>
                <a:sym typeface="Oswald"/>
              </a:rPr>
              <a:t>WHY DO WE NEED A GOOD QUESTION?</a:t>
            </a:r>
          </a:p>
        </p:txBody>
      </p:sp>
      <p:sp>
        <p:nvSpPr>
          <p:cNvPr id="283" name="Shape 283"/>
          <p:cNvSpPr txBox="1"/>
          <p:nvPr>
            <p:ph idx="1" type="body"/>
          </p:nvPr>
        </p:nvSpPr>
        <p:spPr>
          <a:xfrm>
            <a:off x="635006" y="1292775"/>
            <a:ext cx="11734800" cy="3809999"/>
          </a:xfrm>
          <a:prstGeom prst="rect">
            <a:avLst/>
          </a:prstGeom>
          <a:noFill/>
          <a:ln>
            <a:noFill/>
          </a:ln>
        </p:spPr>
        <p:txBody>
          <a:bodyPr anchorCtr="0" anchor="t" bIns="0" lIns="0" rIns="0" tIns="0">
            <a:noAutofit/>
          </a:bodyPr>
          <a:lstStyle/>
          <a:p>
            <a:pPr lvl="0" marR="0" rtl="0" algn="l">
              <a:spcBef>
                <a:spcPts val="0"/>
              </a:spcBef>
              <a:buNone/>
            </a:pPr>
            <a:r>
              <a:t/>
            </a:r>
            <a:endParaRPr sz="2800">
              <a:latin typeface="Georgia"/>
              <a:ea typeface="Georgia"/>
              <a:cs typeface="Georgia"/>
              <a:sym typeface="Georgia"/>
            </a:endParaRPr>
          </a:p>
          <a:p>
            <a:pPr indent="-256540" lvl="0" marL="203200" marR="0" rtl="0" algn="l">
              <a:spcBef>
                <a:spcPts val="0"/>
              </a:spcBef>
              <a:buSzPct val="100000"/>
              <a:buFont typeface="Georgia"/>
              <a:buChar char="‣"/>
            </a:pPr>
            <a:r>
              <a:rPr lang="en-US" sz="2800">
                <a:latin typeface="Georgia"/>
                <a:ea typeface="Georgia"/>
                <a:cs typeface="Georgia"/>
                <a:sym typeface="Georgia"/>
              </a:rPr>
              <a:t>“A problem well stated is half solved.” -Charles Kettering</a:t>
            </a:r>
          </a:p>
          <a:p>
            <a:pPr lvl="0" marR="0" rtl="0" algn="l">
              <a:spcBef>
                <a:spcPts val="0"/>
              </a:spcBef>
              <a:buNone/>
            </a:pPr>
            <a:r>
              <a:t/>
            </a:r>
            <a:endParaRPr sz="2800">
              <a:latin typeface="Georgia"/>
              <a:ea typeface="Georgia"/>
              <a:cs typeface="Georgia"/>
              <a:sym typeface="Georgia"/>
            </a:endParaRPr>
          </a:p>
          <a:p>
            <a:pPr indent="-256540" lvl="0" marL="203200" marR="0" rtl="0" algn="l">
              <a:spcBef>
                <a:spcPts val="0"/>
              </a:spcBef>
              <a:buSzPct val="100000"/>
              <a:buFont typeface="Georgia"/>
              <a:buChar char="‣"/>
            </a:pPr>
            <a:r>
              <a:rPr lang="en-US" sz="2800">
                <a:latin typeface="Georgia"/>
                <a:ea typeface="Georgia"/>
                <a:cs typeface="Georgia"/>
                <a:sym typeface="Georgia"/>
              </a:rPr>
              <a:t>Sets yourself up for success as you begin analysis</a:t>
            </a:r>
          </a:p>
          <a:p>
            <a:pPr lvl="0" marR="0" rtl="0" algn="l">
              <a:spcBef>
                <a:spcPts val="0"/>
              </a:spcBef>
              <a:buNone/>
            </a:pPr>
            <a:r>
              <a:t/>
            </a:r>
            <a:endParaRPr sz="2800">
              <a:latin typeface="Georgia"/>
              <a:ea typeface="Georgia"/>
              <a:cs typeface="Georgia"/>
              <a:sym typeface="Georgia"/>
            </a:endParaRPr>
          </a:p>
          <a:p>
            <a:pPr indent="-256540" lvl="0" marL="203200" marR="0" rtl="0" algn="l">
              <a:spcBef>
                <a:spcPts val="0"/>
              </a:spcBef>
              <a:buSzPct val="100000"/>
              <a:buFont typeface="Georgia"/>
              <a:buChar char="‣"/>
            </a:pPr>
            <a:r>
              <a:rPr lang="en-US" sz="2800">
                <a:latin typeface="Georgia"/>
                <a:ea typeface="Georgia"/>
                <a:cs typeface="Georgia"/>
                <a:sym typeface="Georgia"/>
              </a:rPr>
              <a:t>Establishes the basis for reproducibility</a:t>
            </a:r>
          </a:p>
          <a:p>
            <a:pPr lvl="0" marR="0" rtl="0" algn="l">
              <a:spcBef>
                <a:spcPts val="0"/>
              </a:spcBef>
              <a:buNone/>
            </a:pPr>
            <a:r>
              <a:t/>
            </a:r>
            <a:endParaRPr sz="2800">
              <a:latin typeface="Georgia"/>
              <a:ea typeface="Georgia"/>
              <a:cs typeface="Georgia"/>
              <a:sym typeface="Georgia"/>
            </a:endParaRPr>
          </a:p>
          <a:p>
            <a:pPr indent="-256540" lvl="0" marL="203200" marR="0" rtl="0" algn="l">
              <a:spcBef>
                <a:spcPts val="0"/>
              </a:spcBef>
              <a:buSzPct val="100000"/>
              <a:buFont typeface="Georgia"/>
              <a:buChar char="‣"/>
            </a:pPr>
            <a:r>
              <a:rPr lang="en-US" sz="2800">
                <a:latin typeface="Georgia"/>
                <a:ea typeface="Georgia"/>
                <a:cs typeface="Georgia"/>
                <a:sym typeface="Georgia"/>
              </a:rPr>
              <a:t>Enables collaboration through clear goals</a:t>
            </a:r>
          </a:p>
        </p:txBody>
      </p:sp>
      <p:pic>
        <p:nvPicPr>
          <p:cNvPr id="284" name="Shape 284"/>
          <p:cNvPicPr preferRelativeResize="0"/>
          <p:nvPr/>
        </p:nvPicPr>
        <p:blipFill>
          <a:blip r:embed="rId3">
            <a:alphaModFix/>
          </a:blip>
          <a:stretch>
            <a:fillRect/>
          </a:stretch>
        </p:blipFill>
        <p:spPr>
          <a:xfrm>
            <a:off x="9010453" y="2511424"/>
            <a:ext cx="2819876" cy="3947847"/>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88" name="Shape 288"/>
        <p:cNvGrpSpPr/>
        <p:nvPr/>
      </p:nvGrpSpPr>
      <p:grpSpPr>
        <a:xfrm>
          <a:off x="0" y="0"/>
          <a:ext cx="0" cy="0"/>
          <a:chOff x="0" y="0"/>
          <a:chExt cx="0" cy="0"/>
        </a:xfrm>
      </p:grpSpPr>
      <p:sp>
        <p:nvSpPr>
          <p:cNvPr id="289" name="Shape 289"/>
          <p:cNvSpPr txBox="1"/>
          <p:nvPr>
            <p:ph idx="1" type="body"/>
          </p:nvPr>
        </p:nvSpPr>
        <p:spPr>
          <a:xfrm>
            <a:off x="635006" y="1292775"/>
            <a:ext cx="11734800" cy="3809999"/>
          </a:xfrm>
          <a:prstGeom prst="rect">
            <a:avLst/>
          </a:prstGeom>
          <a:noFill/>
          <a:ln>
            <a:noFill/>
          </a:ln>
        </p:spPr>
        <p:txBody>
          <a:bodyPr anchorCtr="0" anchor="t" bIns="0" lIns="0" rIns="0" tIns="0">
            <a:noAutofit/>
          </a:bodyPr>
          <a:lstStyle/>
          <a:p>
            <a:pPr lvl="0" rtl="0">
              <a:spcBef>
                <a:spcPts val="0"/>
              </a:spcBef>
              <a:buClr>
                <a:schemeClr val="dk1"/>
              </a:buClr>
              <a:buSzPct val="39285"/>
              <a:buFont typeface="Arial"/>
              <a:buNone/>
            </a:pPr>
            <a:r>
              <a:t/>
            </a:r>
            <a:endParaRPr sz="2800">
              <a:solidFill>
                <a:schemeClr val="dk1"/>
              </a:solidFill>
              <a:latin typeface="Georgia"/>
              <a:ea typeface="Georgia"/>
              <a:cs typeface="Georgia"/>
              <a:sym typeface="Georgia"/>
            </a:endParaRPr>
          </a:p>
          <a:p>
            <a:pPr indent="-256540" lvl="0" marL="203200" rtl="0">
              <a:spcBef>
                <a:spcPts val="0"/>
              </a:spcBef>
              <a:buClr>
                <a:schemeClr val="dk1"/>
              </a:buClr>
              <a:buSzPct val="100000"/>
              <a:buFont typeface="Georgia"/>
              <a:buChar char="‣"/>
            </a:pPr>
            <a:r>
              <a:rPr lang="en-US" sz="2800">
                <a:solidFill>
                  <a:schemeClr val="dk1"/>
                </a:solidFill>
                <a:latin typeface="Georgia"/>
                <a:ea typeface="Georgia"/>
                <a:cs typeface="Georgia"/>
                <a:sym typeface="Georgia"/>
              </a:rPr>
              <a:t>Goals are similar to the SMART Goals Framework.</a:t>
            </a:r>
          </a:p>
          <a:p>
            <a:pPr lvl="0" rtl="0">
              <a:spcBef>
                <a:spcPts val="0"/>
              </a:spcBef>
              <a:buNone/>
            </a:pPr>
            <a:r>
              <a:t/>
            </a:r>
            <a:endParaRPr sz="2800">
              <a:solidFill>
                <a:schemeClr val="dk1"/>
              </a:solidFill>
              <a:latin typeface="Georgia"/>
              <a:ea typeface="Georgia"/>
              <a:cs typeface="Georgia"/>
              <a:sym typeface="Georgia"/>
            </a:endParaRPr>
          </a:p>
          <a:p>
            <a:pPr indent="-256540" lvl="0" marL="203200" rtl="0">
              <a:spcBef>
                <a:spcPts val="0"/>
              </a:spcBef>
              <a:buClr>
                <a:schemeClr val="dk1"/>
              </a:buClr>
              <a:buSzPct val="100000"/>
              <a:buFont typeface="Georgia"/>
              <a:buChar char="‣"/>
            </a:pPr>
            <a:r>
              <a:rPr lang="en-US" sz="2800">
                <a:solidFill>
                  <a:schemeClr val="dk1"/>
                </a:solidFill>
                <a:latin typeface="Georgia"/>
                <a:ea typeface="Georgia"/>
                <a:cs typeface="Georgia"/>
                <a:sym typeface="Georgia"/>
              </a:rPr>
              <a:t>S:  specific</a:t>
            </a:r>
          </a:p>
          <a:p>
            <a:pPr lvl="0" rtl="0">
              <a:spcBef>
                <a:spcPts val="0"/>
              </a:spcBef>
              <a:buNone/>
            </a:pPr>
            <a:r>
              <a:t/>
            </a:r>
            <a:endParaRPr sz="2800">
              <a:solidFill>
                <a:schemeClr val="dk1"/>
              </a:solidFill>
              <a:latin typeface="Georgia"/>
              <a:ea typeface="Georgia"/>
              <a:cs typeface="Georgia"/>
              <a:sym typeface="Georgia"/>
            </a:endParaRPr>
          </a:p>
          <a:p>
            <a:pPr indent="-256540" lvl="0" marL="203200" rtl="0">
              <a:spcBef>
                <a:spcPts val="0"/>
              </a:spcBef>
              <a:buClr>
                <a:schemeClr val="dk1"/>
              </a:buClr>
              <a:buSzPct val="100000"/>
              <a:buFont typeface="Georgia"/>
              <a:buChar char="‣"/>
            </a:pPr>
            <a:r>
              <a:rPr lang="en-US" sz="2800">
                <a:solidFill>
                  <a:schemeClr val="dk1"/>
                </a:solidFill>
                <a:latin typeface="Georgia"/>
                <a:ea typeface="Georgia"/>
                <a:cs typeface="Georgia"/>
                <a:sym typeface="Georgia"/>
              </a:rPr>
              <a:t>M:  measurable</a:t>
            </a:r>
          </a:p>
          <a:p>
            <a:pPr lvl="0" rtl="0">
              <a:spcBef>
                <a:spcPts val="0"/>
              </a:spcBef>
              <a:buNone/>
            </a:pPr>
            <a:r>
              <a:t/>
            </a:r>
            <a:endParaRPr sz="2800">
              <a:solidFill>
                <a:schemeClr val="dk1"/>
              </a:solidFill>
              <a:latin typeface="Georgia"/>
              <a:ea typeface="Georgia"/>
              <a:cs typeface="Georgia"/>
              <a:sym typeface="Georgia"/>
            </a:endParaRPr>
          </a:p>
          <a:p>
            <a:pPr indent="-256540" lvl="0" marL="203200" rtl="0">
              <a:spcBef>
                <a:spcPts val="0"/>
              </a:spcBef>
              <a:buClr>
                <a:schemeClr val="dk1"/>
              </a:buClr>
              <a:buSzPct val="100000"/>
              <a:buFont typeface="Georgia"/>
              <a:buChar char="‣"/>
            </a:pPr>
            <a:r>
              <a:rPr lang="en-US" sz="2800">
                <a:solidFill>
                  <a:schemeClr val="dk1"/>
                </a:solidFill>
                <a:latin typeface="Georgia"/>
                <a:ea typeface="Georgia"/>
                <a:cs typeface="Georgia"/>
                <a:sym typeface="Georgia"/>
              </a:rPr>
              <a:t>A:  attainable</a:t>
            </a:r>
          </a:p>
          <a:p>
            <a:pPr lvl="0" rtl="0">
              <a:spcBef>
                <a:spcPts val="0"/>
              </a:spcBef>
              <a:buNone/>
            </a:pPr>
            <a:r>
              <a:t/>
            </a:r>
            <a:endParaRPr sz="2800">
              <a:solidFill>
                <a:schemeClr val="dk1"/>
              </a:solidFill>
              <a:latin typeface="Georgia"/>
              <a:ea typeface="Georgia"/>
              <a:cs typeface="Georgia"/>
              <a:sym typeface="Georgia"/>
            </a:endParaRPr>
          </a:p>
          <a:p>
            <a:pPr indent="-256540" lvl="0" marL="203200" rtl="0">
              <a:spcBef>
                <a:spcPts val="0"/>
              </a:spcBef>
              <a:buClr>
                <a:schemeClr val="dk1"/>
              </a:buClr>
              <a:buSzPct val="100000"/>
              <a:buFont typeface="Georgia"/>
              <a:buChar char="‣"/>
            </a:pPr>
            <a:r>
              <a:rPr lang="en-US" sz="2800">
                <a:solidFill>
                  <a:schemeClr val="dk1"/>
                </a:solidFill>
                <a:latin typeface="Georgia"/>
                <a:ea typeface="Georgia"/>
                <a:cs typeface="Georgia"/>
                <a:sym typeface="Georgia"/>
              </a:rPr>
              <a:t>R:  reproducible</a:t>
            </a:r>
          </a:p>
          <a:p>
            <a:pPr lvl="0" rtl="0">
              <a:spcBef>
                <a:spcPts val="0"/>
              </a:spcBef>
              <a:buNone/>
            </a:pPr>
            <a:r>
              <a:t/>
            </a:r>
            <a:endParaRPr sz="2800">
              <a:solidFill>
                <a:schemeClr val="dk1"/>
              </a:solidFill>
              <a:latin typeface="Georgia"/>
              <a:ea typeface="Georgia"/>
              <a:cs typeface="Georgia"/>
              <a:sym typeface="Georgia"/>
            </a:endParaRPr>
          </a:p>
          <a:p>
            <a:pPr indent="-256540" lvl="0" marL="203200" rtl="0">
              <a:spcBef>
                <a:spcPts val="0"/>
              </a:spcBef>
              <a:buClr>
                <a:schemeClr val="dk1"/>
              </a:buClr>
              <a:buSzPct val="100000"/>
              <a:buFont typeface="Georgia"/>
              <a:buChar char="‣"/>
            </a:pPr>
            <a:r>
              <a:rPr lang="en-US" sz="2800">
                <a:solidFill>
                  <a:schemeClr val="dk1"/>
                </a:solidFill>
                <a:latin typeface="Georgia"/>
                <a:ea typeface="Georgia"/>
                <a:cs typeface="Georgia"/>
                <a:sym typeface="Georgia"/>
              </a:rPr>
              <a:t>T:  time-bound</a:t>
            </a:r>
          </a:p>
          <a:p>
            <a:pPr lvl="0" marR="0" rtl="0" algn="l">
              <a:spcBef>
                <a:spcPts val="0"/>
              </a:spcBef>
              <a:buNone/>
            </a:pPr>
            <a:r>
              <a:t/>
            </a:r>
            <a:endParaRPr sz="2800">
              <a:latin typeface="Georgia"/>
              <a:ea typeface="Georgia"/>
              <a:cs typeface="Georgia"/>
              <a:sym typeface="Georgia"/>
            </a:endParaRPr>
          </a:p>
        </p:txBody>
      </p:sp>
      <p:sp>
        <p:nvSpPr>
          <p:cNvPr id="290" name="Shape 290"/>
          <p:cNvSpPr/>
          <p:nvPr/>
        </p:nvSpPr>
        <p:spPr>
          <a:xfrm>
            <a:off x="635000" y="736600"/>
            <a:ext cx="7721699" cy="431700"/>
          </a:xfrm>
          <a:prstGeom prst="rect">
            <a:avLst/>
          </a:prstGeom>
          <a:noFill/>
          <a:ln>
            <a:noFill/>
          </a:ln>
        </p:spPr>
        <p:txBody>
          <a:bodyPr anchorCtr="0" anchor="t" bIns="0" lIns="0" rIns="0" tIns="0">
            <a:noAutofit/>
          </a:bodyPr>
          <a:lstStyle/>
          <a:p>
            <a:pPr indent="0" lvl="0" marL="0" marR="0" rtl="0" algn="l">
              <a:lnSpc>
                <a:spcPct val="100000"/>
              </a:lnSpc>
              <a:spcBef>
                <a:spcPts val="0"/>
              </a:spcBef>
              <a:buSzPct val="25000"/>
              <a:buNone/>
            </a:pPr>
            <a:r>
              <a:rPr b="1" lang="en-US" sz="3200">
                <a:latin typeface="Oswald"/>
                <a:ea typeface="Oswald"/>
                <a:cs typeface="Oswald"/>
                <a:sym typeface="Oswald"/>
              </a:rPr>
              <a:t>WHAT IS A GOOD QUESTION?</a:t>
            </a:r>
          </a:p>
        </p:txBody>
      </p:sp>
      <p:pic>
        <p:nvPicPr>
          <p:cNvPr id="291" name="Shape 291"/>
          <p:cNvPicPr preferRelativeResize="0"/>
          <p:nvPr/>
        </p:nvPicPr>
        <p:blipFill>
          <a:blip r:embed="rId3">
            <a:alphaModFix/>
          </a:blip>
          <a:stretch>
            <a:fillRect/>
          </a:stretch>
        </p:blipFill>
        <p:spPr>
          <a:xfrm>
            <a:off x="3962975" y="2239240"/>
            <a:ext cx="7721699" cy="461593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95" name="Shape 295"/>
        <p:cNvGrpSpPr/>
        <p:nvPr/>
      </p:nvGrpSpPr>
      <p:grpSpPr>
        <a:xfrm>
          <a:off x="0" y="0"/>
          <a:ext cx="0" cy="0"/>
          <a:chOff x="0" y="0"/>
          <a:chExt cx="0" cy="0"/>
        </a:xfrm>
      </p:grpSpPr>
      <p:sp>
        <p:nvSpPr>
          <p:cNvPr id="296" name="Shape 296"/>
          <p:cNvSpPr txBox="1"/>
          <p:nvPr>
            <p:ph idx="1" type="body"/>
          </p:nvPr>
        </p:nvSpPr>
        <p:spPr>
          <a:xfrm>
            <a:off x="635006" y="1292775"/>
            <a:ext cx="11734800" cy="3809999"/>
          </a:xfrm>
          <a:prstGeom prst="rect">
            <a:avLst/>
          </a:prstGeom>
          <a:noFill/>
          <a:ln>
            <a:noFill/>
          </a:ln>
        </p:spPr>
        <p:txBody>
          <a:bodyPr anchorCtr="0" anchor="t" bIns="0" lIns="0" rIns="0" tIns="0">
            <a:noAutofit/>
          </a:bodyPr>
          <a:lstStyle/>
          <a:p>
            <a:pPr lvl="0" marR="0" rtl="0" algn="l">
              <a:spcBef>
                <a:spcPts val="0"/>
              </a:spcBef>
              <a:buNone/>
            </a:pPr>
            <a:r>
              <a:t/>
            </a:r>
            <a:endParaRPr sz="2800">
              <a:latin typeface="Georgia"/>
              <a:ea typeface="Georgia"/>
              <a:cs typeface="Georgia"/>
              <a:sym typeface="Georgia"/>
            </a:endParaRPr>
          </a:p>
          <a:p>
            <a:pPr indent="-256540" lvl="0" marL="203200" marR="0" rtl="0" algn="l">
              <a:spcBef>
                <a:spcPts val="0"/>
              </a:spcBef>
              <a:buSzPct val="100000"/>
              <a:buFont typeface="Georgia"/>
              <a:buChar char="‣"/>
            </a:pPr>
            <a:r>
              <a:rPr lang="en-US" sz="2800">
                <a:latin typeface="Georgia"/>
                <a:ea typeface="Georgia"/>
                <a:cs typeface="Georgia"/>
                <a:sym typeface="Georgia"/>
              </a:rPr>
              <a:t>Specific:  The dataset and key variables are clearly defined.</a:t>
            </a:r>
          </a:p>
          <a:p>
            <a:pPr lvl="0" marR="0" rtl="0" algn="l">
              <a:spcBef>
                <a:spcPts val="0"/>
              </a:spcBef>
              <a:buNone/>
            </a:pPr>
            <a:r>
              <a:t/>
            </a:r>
            <a:endParaRPr sz="2800">
              <a:latin typeface="Georgia"/>
              <a:ea typeface="Georgia"/>
              <a:cs typeface="Georgia"/>
              <a:sym typeface="Georgia"/>
            </a:endParaRPr>
          </a:p>
          <a:p>
            <a:pPr indent="-256540" lvl="0" marL="203200" marR="0" rtl="0" algn="l">
              <a:spcBef>
                <a:spcPts val="0"/>
              </a:spcBef>
              <a:buSzPct val="100000"/>
              <a:buFont typeface="Georgia"/>
              <a:buChar char="‣"/>
            </a:pPr>
            <a:r>
              <a:rPr lang="en-US" sz="2800">
                <a:latin typeface="Georgia"/>
                <a:ea typeface="Georgia"/>
                <a:cs typeface="Georgia"/>
                <a:sym typeface="Georgia"/>
              </a:rPr>
              <a:t>Measurable:  The type of analysis and major assumptions are articulated.</a:t>
            </a:r>
          </a:p>
          <a:p>
            <a:pPr lvl="0" marR="0" rtl="0" algn="l">
              <a:spcBef>
                <a:spcPts val="0"/>
              </a:spcBef>
              <a:buNone/>
            </a:pPr>
            <a:r>
              <a:t/>
            </a:r>
            <a:endParaRPr sz="2800">
              <a:latin typeface="Georgia"/>
              <a:ea typeface="Georgia"/>
              <a:cs typeface="Georgia"/>
              <a:sym typeface="Georgia"/>
            </a:endParaRPr>
          </a:p>
          <a:p>
            <a:pPr indent="-256540" lvl="0" marL="203200" marR="0" rtl="0" algn="l">
              <a:spcBef>
                <a:spcPts val="0"/>
              </a:spcBef>
              <a:buSzPct val="100000"/>
              <a:buFont typeface="Georgia"/>
              <a:buChar char="‣"/>
            </a:pPr>
            <a:r>
              <a:rPr lang="en-US" sz="2800">
                <a:latin typeface="Georgia"/>
                <a:ea typeface="Georgia"/>
                <a:cs typeface="Georgia"/>
                <a:sym typeface="Georgia"/>
              </a:rPr>
              <a:t>Attainable:  The question you are asking is feasible for your dataset and is not likely to be biased.</a:t>
            </a:r>
          </a:p>
          <a:p>
            <a:pPr lvl="0" marR="0" rtl="0" algn="l">
              <a:spcBef>
                <a:spcPts val="0"/>
              </a:spcBef>
              <a:buNone/>
            </a:pPr>
            <a:r>
              <a:t/>
            </a:r>
            <a:endParaRPr sz="2800">
              <a:latin typeface="Georgia"/>
              <a:ea typeface="Georgia"/>
              <a:cs typeface="Georgia"/>
              <a:sym typeface="Georgia"/>
            </a:endParaRPr>
          </a:p>
          <a:p>
            <a:pPr indent="-256540" lvl="0" marL="203200" marR="0" rtl="0" algn="l">
              <a:spcBef>
                <a:spcPts val="0"/>
              </a:spcBef>
              <a:buSzPct val="100000"/>
              <a:buFont typeface="Georgia"/>
              <a:buChar char="‣"/>
            </a:pPr>
            <a:r>
              <a:rPr lang="en-US" sz="2800">
                <a:latin typeface="Georgia"/>
                <a:ea typeface="Georgia"/>
                <a:cs typeface="Georgia"/>
                <a:sym typeface="Georgia"/>
              </a:rPr>
              <a:t>Reproducible:  Another person (or future you) can read and understand exactly how your analysis is performed.</a:t>
            </a:r>
          </a:p>
          <a:p>
            <a:pPr lvl="0" marR="0" rtl="0" algn="l">
              <a:spcBef>
                <a:spcPts val="0"/>
              </a:spcBef>
              <a:buNone/>
            </a:pPr>
            <a:r>
              <a:t/>
            </a:r>
            <a:endParaRPr sz="2800">
              <a:latin typeface="Georgia"/>
              <a:ea typeface="Georgia"/>
              <a:cs typeface="Georgia"/>
              <a:sym typeface="Georgia"/>
            </a:endParaRPr>
          </a:p>
          <a:p>
            <a:pPr indent="-256540" lvl="0" marL="203200" marR="0" rtl="0" algn="l">
              <a:spcBef>
                <a:spcPts val="0"/>
              </a:spcBef>
              <a:buSzPct val="100000"/>
              <a:buFont typeface="Georgia"/>
              <a:buChar char="‣"/>
            </a:pPr>
            <a:r>
              <a:rPr lang="en-US" sz="2800">
                <a:latin typeface="Georgia"/>
                <a:ea typeface="Georgia"/>
                <a:cs typeface="Georgia"/>
                <a:sym typeface="Georgia"/>
              </a:rPr>
              <a:t>Time-bound:  You clearly state the time period and population for which this analysis will pertain.</a:t>
            </a:r>
          </a:p>
        </p:txBody>
      </p:sp>
      <p:sp>
        <p:nvSpPr>
          <p:cNvPr id="297" name="Shape 297"/>
          <p:cNvSpPr/>
          <p:nvPr/>
        </p:nvSpPr>
        <p:spPr>
          <a:xfrm>
            <a:off x="635000" y="736600"/>
            <a:ext cx="7721699" cy="431700"/>
          </a:xfrm>
          <a:prstGeom prst="rect">
            <a:avLst/>
          </a:prstGeom>
          <a:noFill/>
          <a:ln>
            <a:noFill/>
          </a:ln>
        </p:spPr>
        <p:txBody>
          <a:bodyPr anchorCtr="0" anchor="t" bIns="0" lIns="0" rIns="0" tIns="0">
            <a:noAutofit/>
          </a:bodyPr>
          <a:lstStyle/>
          <a:p>
            <a:pPr indent="0" lvl="0" marL="0" marR="0" rtl="0" algn="l">
              <a:lnSpc>
                <a:spcPct val="100000"/>
              </a:lnSpc>
              <a:spcBef>
                <a:spcPts val="0"/>
              </a:spcBef>
              <a:buSzPct val="25000"/>
              <a:buNone/>
            </a:pPr>
            <a:r>
              <a:rPr b="1" lang="en-US" sz="3200">
                <a:latin typeface="Oswald"/>
                <a:ea typeface="Oswald"/>
                <a:cs typeface="Oswald"/>
                <a:sym typeface="Oswald"/>
              </a:rPr>
              <a:t>WHAT IS A GOOD QUESTION?</a:t>
            </a: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01" name="Shape 301"/>
        <p:cNvGrpSpPr/>
        <p:nvPr/>
      </p:nvGrpSpPr>
      <p:grpSpPr>
        <a:xfrm>
          <a:off x="0" y="0"/>
          <a:ext cx="0" cy="0"/>
          <a:chOff x="0" y="0"/>
          <a:chExt cx="0" cy="0"/>
        </a:xfrm>
      </p:grpSpPr>
      <p:sp>
        <p:nvSpPr>
          <p:cNvPr id="302" name="Shape 302"/>
          <p:cNvSpPr/>
          <p:nvPr/>
        </p:nvSpPr>
        <p:spPr>
          <a:xfrm>
            <a:off x="635000" y="736600"/>
            <a:ext cx="7721699" cy="431700"/>
          </a:xfrm>
          <a:prstGeom prst="rect">
            <a:avLst/>
          </a:prstGeom>
          <a:noFill/>
          <a:ln>
            <a:noFill/>
          </a:ln>
        </p:spPr>
        <p:txBody>
          <a:bodyPr anchorCtr="0" anchor="t" bIns="0" lIns="0" rIns="0" tIns="0">
            <a:noAutofit/>
          </a:bodyPr>
          <a:lstStyle/>
          <a:p>
            <a:pPr indent="0" lvl="0" marL="0" marR="0" rtl="0" algn="l">
              <a:lnSpc>
                <a:spcPct val="100000"/>
              </a:lnSpc>
              <a:spcBef>
                <a:spcPts val="0"/>
              </a:spcBef>
              <a:buSzPct val="25000"/>
              <a:buNone/>
            </a:pPr>
            <a:r>
              <a:rPr b="1" lang="en-US" sz="3200">
                <a:latin typeface="Oswald"/>
                <a:ea typeface="Oswald"/>
                <a:cs typeface="Oswald"/>
                <a:sym typeface="Oswald"/>
              </a:rPr>
              <a:t>WHAT IS A GOOD QUESTION?</a:t>
            </a:r>
          </a:p>
        </p:txBody>
      </p:sp>
      <p:pic>
        <p:nvPicPr>
          <p:cNvPr id="303" name="Shape 303"/>
          <p:cNvPicPr preferRelativeResize="0"/>
          <p:nvPr/>
        </p:nvPicPr>
        <p:blipFill>
          <a:blip r:embed="rId3">
            <a:alphaModFix/>
          </a:blip>
          <a:stretch>
            <a:fillRect/>
          </a:stretch>
        </p:blipFill>
        <p:spPr>
          <a:xfrm>
            <a:off x="1929727" y="1464400"/>
            <a:ext cx="9145349" cy="546697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07" name="Shape 307"/>
        <p:cNvGrpSpPr/>
        <p:nvPr/>
      </p:nvGrpSpPr>
      <p:grpSpPr>
        <a:xfrm>
          <a:off x="0" y="0"/>
          <a:ext cx="0" cy="0"/>
          <a:chOff x="0" y="0"/>
          <a:chExt cx="0" cy="0"/>
        </a:xfrm>
      </p:grpSpPr>
      <p:sp>
        <p:nvSpPr>
          <p:cNvPr id="308" name="Shape 308"/>
          <p:cNvSpPr/>
          <p:nvPr/>
        </p:nvSpPr>
        <p:spPr>
          <a:xfrm>
            <a:off x="635000" y="736600"/>
            <a:ext cx="10160099" cy="431700"/>
          </a:xfrm>
          <a:prstGeom prst="rect">
            <a:avLst/>
          </a:prstGeom>
          <a:noFill/>
          <a:ln>
            <a:noFill/>
          </a:ln>
        </p:spPr>
        <p:txBody>
          <a:bodyPr anchorCtr="0" anchor="t" bIns="0" lIns="0" rIns="0" tIns="0">
            <a:noAutofit/>
          </a:bodyPr>
          <a:lstStyle/>
          <a:p>
            <a:pPr indent="0" lvl="0" marL="0" marR="0" rtl="0" algn="l">
              <a:lnSpc>
                <a:spcPct val="100000"/>
              </a:lnSpc>
              <a:spcBef>
                <a:spcPts val="0"/>
              </a:spcBef>
              <a:buSzPct val="25000"/>
              <a:buNone/>
            </a:pPr>
            <a:r>
              <a:rPr b="1" lang="en-US" sz="3200">
                <a:latin typeface="Oswald"/>
                <a:ea typeface="Oswald"/>
                <a:cs typeface="Oswald"/>
                <a:sym typeface="Oswald"/>
              </a:rPr>
              <a:t>DEMO	</a:t>
            </a:r>
          </a:p>
        </p:txBody>
      </p:sp>
      <p:sp>
        <p:nvSpPr>
          <p:cNvPr id="309" name="Shape 309"/>
          <p:cNvSpPr/>
          <p:nvPr/>
        </p:nvSpPr>
        <p:spPr>
          <a:xfrm>
            <a:off x="635000" y="1473200"/>
            <a:ext cx="11734800" cy="2806799"/>
          </a:xfrm>
          <a:prstGeom prst="rect">
            <a:avLst/>
          </a:prstGeom>
          <a:noFill/>
          <a:ln>
            <a:noFill/>
          </a:ln>
        </p:spPr>
        <p:txBody>
          <a:bodyPr anchorCtr="0" anchor="t" bIns="0" lIns="0" rIns="0" tIns="0">
            <a:noAutofit/>
          </a:bodyPr>
          <a:lstStyle/>
          <a:p>
            <a:pPr lvl="0" rtl="0">
              <a:lnSpc>
                <a:spcPct val="88333"/>
              </a:lnSpc>
              <a:spcBef>
                <a:spcPts val="0"/>
              </a:spcBef>
              <a:buNone/>
            </a:pPr>
            <a:r>
              <a:t/>
            </a:r>
            <a:endParaRPr>
              <a:latin typeface="Oswald"/>
              <a:ea typeface="Oswald"/>
              <a:cs typeface="Oswald"/>
              <a:sym typeface="Oswald"/>
            </a:endParaRPr>
          </a:p>
          <a:p>
            <a:pPr indent="0" lvl="0" marL="0" marR="0" rtl="0" algn="l">
              <a:lnSpc>
                <a:spcPct val="88333"/>
              </a:lnSpc>
              <a:spcBef>
                <a:spcPts val="0"/>
              </a:spcBef>
              <a:buSzPct val="25000"/>
              <a:buNone/>
            </a:pPr>
            <a:r>
              <a:rPr b="1" lang="en-US" sz="9600">
                <a:solidFill>
                  <a:srgbClr val="FFFFFF"/>
                </a:solidFill>
                <a:latin typeface="Oswald"/>
                <a:ea typeface="Oswald"/>
                <a:cs typeface="Oswald"/>
                <a:sym typeface="Oswald"/>
              </a:rPr>
              <a:t>DIAGRAMMING AN AIM</a:t>
            </a: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13" name="Shape 313"/>
        <p:cNvGrpSpPr/>
        <p:nvPr/>
      </p:nvGrpSpPr>
      <p:grpSpPr>
        <a:xfrm>
          <a:off x="0" y="0"/>
          <a:ext cx="0" cy="0"/>
          <a:chOff x="0" y="0"/>
          <a:chExt cx="0" cy="0"/>
        </a:xfrm>
      </p:grpSpPr>
      <p:sp>
        <p:nvSpPr>
          <p:cNvPr id="314" name="Shape 314"/>
          <p:cNvSpPr txBox="1"/>
          <p:nvPr>
            <p:ph idx="1" type="body"/>
          </p:nvPr>
        </p:nvSpPr>
        <p:spPr>
          <a:xfrm>
            <a:off x="635006" y="1301275"/>
            <a:ext cx="11734800" cy="3809999"/>
          </a:xfrm>
          <a:prstGeom prst="rect">
            <a:avLst/>
          </a:prstGeom>
          <a:noFill/>
          <a:ln>
            <a:noFill/>
          </a:ln>
        </p:spPr>
        <p:txBody>
          <a:bodyPr anchorCtr="0" anchor="t" bIns="0" lIns="0" rIns="0" tIns="0">
            <a:noAutofit/>
          </a:bodyPr>
          <a:lstStyle/>
          <a:p>
            <a:pPr lvl="0" marR="0" rtl="0" algn="l">
              <a:spcBef>
                <a:spcPts val="0"/>
              </a:spcBef>
              <a:buNone/>
            </a:pPr>
            <a:r>
              <a:t/>
            </a:r>
            <a:endParaRPr sz="2800">
              <a:latin typeface="Georgia"/>
              <a:ea typeface="Georgia"/>
              <a:cs typeface="Georgia"/>
              <a:sym typeface="Georgia"/>
            </a:endParaRPr>
          </a:p>
          <a:p>
            <a:pPr indent="-256540" lvl="0" marL="203200" rtl="0">
              <a:lnSpc>
                <a:spcPct val="160000"/>
              </a:lnSpc>
              <a:spcBef>
                <a:spcPts val="0"/>
              </a:spcBef>
              <a:spcAft>
                <a:spcPts val="1200"/>
              </a:spcAft>
              <a:buSzPct val="100000"/>
              <a:buFont typeface="Georgia"/>
              <a:buChar char="‣"/>
            </a:pPr>
            <a:r>
              <a:rPr lang="en-US" sz="2800">
                <a:solidFill>
                  <a:srgbClr val="333333"/>
                </a:solidFill>
                <a:latin typeface="Georgia"/>
                <a:ea typeface="Georgia"/>
                <a:cs typeface="Georgia"/>
                <a:sym typeface="Georgia"/>
              </a:rPr>
              <a:t>Determine the association of foods in the home with child dietary intake. Using one 24-hour recall from the cross-sectional NHANES 2007-2010 we will determine the factors associated with food available in the homes of American children and adolescents. We will test if reported availability of fruits, dark green vegetables, low fat milk or sugar sweetened beverages available in the home increases the likelihood that children and adolescents will meet their USDA recommended dietary intake for that food.</a:t>
            </a:r>
          </a:p>
        </p:txBody>
      </p:sp>
      <p:sp>
        <p:nvSpPr>
          <p:cNvPr id="315" name="Shape 315"/>
          <p:cNvSpPr/>
          <p:nvPr/>
        </p:nvSpPr>
        <p:spPr>
          <a:xfrm>
            <a:off x="635000" y="736600"/>
            <a:ext cx="7721699" cy="431700"/>
          </a:xfrm>
          <a:prstGeom prst="rect">
            <a:avLst/>
          </a:prstGeom>
          <a:noFill/>
          <a:ln>
            <a:noFill/>
          </a:ln>
        </p:spPr>
        <p:txBody>
          <a:bodyPr anchorCtr="0" anchor="t" bIns="0" lIns="0" rIns="0" tIns="0">
            <a:noAutofit/>
          </a:bodyPr>
          <a:lstStyle/>
          <a:p>
            <a:pPr indent="0" lvl="0" marL="0" marR="0" rtl="0" algn="l">
              <a:lnSpc>
                <a:spcPct val="100000"/>
              </a:lnSpc>
              <a:spcBef>
                <a:spcPts val="0"/>
              </a:spcBef>
              <a:buSzPct val="25000"/>
              <a:buNone/>
            </a:pPr>
            <a:r>
              <a:rPr b="1" lang="en-US" sz="3200">
                <a:latin typeface="Oswald"/>
                <a:ea typeface="Oswald"/>
                <a:cs typeface="Oswald"/>
                <a:sym typeface="Oswald"/>
              </a:rPr>
              <a:t>EXAMPLE AIM</a:t>
            </a: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19" name="Shape 319"/>
        <p:cNvGrpSpPr/>
        <p:nvPr/>
      </p:nvGrpSpPr>
      <p:grpSpPr>
        <a:xfrm>
          <a:off x="0" y="0"/>
          <a:ext cx="0" cy="0"/>
          <a:chOff x="0" y="0"/>
          <a:chExt cx="0" cy="0"/>
        </a:xfrm>
      </p:grpSpPr>
      <p:sp>
        <p:nvSpPr>
          <p:cNvPr id="320" name="Shape 320"/>
          <p:cNvSpPr txBox="1"/>
          <p:nvPr>
            <p:ph idx="1" type="body"/>
          </p:nvPr>
        </p:nvSpPr>
        <p:spPr>
          <a:xfrm>
            <a:off x="635003" y="1301275"/>
            <a:ext cx="5779199" cy="5774700"/>
          </a:xfrm>
          <a:prstGeom prst="rect">
            <a:avLst/>
          </a:prstGeom>
          <a:noFill/>
          <a:ln>
            <a:noFill/>
          </a:ln>
        </p:spPr>
        <p:txBody>
          <a:bodyPr anchorCtr="0" anchor="t" bIns="0" lIns="0" rIns="0" tIns="0">
            <a:noAutofit/>
          </a:bodyPr>
          <a:lstStyle/>
          <a:p>
            <a:pPr lvl="0" marR="0" rtl="0" algn="l">
              <a:spcBef>
                <a:spcPts val="0"/>
              </a:spcBef>
              <a:buNone/>
            </a:pPr>
            <a:r>
              <a:t/>
            </a:r>
            <a:endParaRPr sz="2800">
              <a:latin typeface="Georgia"/>
              <a:ea typeface="Georgia"/>
              <a:cs typeface="Georgia"/>
              <a:sym typeface="Georgia"/>
            </a:endParaRPr>
          </a:p>
          <a:p>
            <a:pPr indent="-256540" lvl="0" marL="203200" rtl="0">
              <a:lnSpc>
                <a:spcPct val="160000"/>
              </a:lnSpc>
              <a:spcBef>
                <a:spcPts val="0"/>
              </a:spcBef>
              <a:spcAft>
                <a:spcPts val="1200"/>
              </a:spcAft>
              <a:buSzPct val="100000"/>
              <a:buFont typeface="Georgia"/>
              <a:buChar char="‣"/>
            </a:pPr>
            <a:r>
              <a:rPr lang="en-US" sz="2800">
                <a:solidFill>
                  <a:srgbClr val="333333"/>
                </a:solidFill>
                <a:latin typeface="Georgia"/>
                <a:ea typeface="Georgia"/>
                <a:cs typeface="Georgia"/>
                <a:sym typeface="Georgia"/>
              </a:rPr>
              <a:t>Children will be </a:t>
            </a:r>
            <a:r>
              <a:rPr i="1" lang="en-US" sz="2800">
                <a:solidFill>
                  <a:srgbClr val="333333"/>
                </a:solidFill>
                <a:latin typeface="Georgia"/>
                <a:ea typeface="Georgia"/>
                <a:cs typeface="Georgia"/>
                <a:sym typeface="Georgia"/>
              </a:rPr>
              <a:t>more likely</a:t>
            </a:r>
            <a:r>
              <a:rPr lang="en-US" sz="2800">
                <a:solidFill>
                  <a:srgbClr val="333333"/>
                </a:solidFill>
                <a:latin typeface="Georgia"/>
                <a:ea typeface="Georgia"/>
                <a:cs typeface="Georgia"/>
                <a:sym typeface="Georgia"/>
              </a:rPr>
              <a:t> to meet the USDA recommended intake level when food is always available in their home compared to </a:t>
            </a:r>
            <a:r>
              <a:rPr i="1" lang="en-US" sz="2800">
                <a:solidFill>
                  <a:srgbClr val="333333"/>
                </a:solidFill>
                <a:latin typeface="Georgia"/>
                <a:ea typeface="Georgia"/>
                <a:cs typeface="Georgia"/>
                <a:sym typeface="Georgia"/>
              </a:rPr>
              <a:t>rarely or never</a:t>
            </a:r>
            <a:r>
              <a:rPr lang="en-US" sz="2800">
                <a:solidFill>
                  <a:srgbClr val="333333"/>
                </a:solidFill>
                <a:latin typeface="Georgia"/>
                <a:ea typeface="Georgia"/>
                <a:cs typeface="Georgia"/>
                <a:sym typeface="Georgia"/>
              </a:rPr>
              <a:t>.</a:t>
            </a:r>
          </a:p>
          <a:p>
            <a:pPr lvl="0" marR="0" rtl="0" algn="l">
              <a:spcBef>
                <a:spcPts val="1000"/>
              </a:spcBef>
              <a:buNone/>
            </a:pPr>
            <a:r>
              <a:t/>
            </a:r>
            <a:endParaRPr sz="2800">
              <a:latin typeface="Georgia"/>
              <a:ea typeface="Georgia"/>
              <a:cs typeface="Georgia"/>
              <a:sym typeface="Georgia"/>
            </a:endParaRPr>
          </a:p>
        </p:txBody>
      </p:sp>
      <p:sp>
        <p:nvSpPr>
          <p:cNvPr id="321" name="Shape 321"/>
          <p:cNvSpPr/>
          <p:nvPr/>
        </p:nvSpPr>
        <p:spPr>
          <a:xfrm>
            <a:off x="635000" y="736600"/>
            <a:ext cx="7721699" cy="431700"/>
          </a:xfrm>
          <a:prstGeom prst="rect">
            <a:avLst/>
          </a:prstGeom>
          <a:noFill/>
          <a:ln>
            <a:noFill/>
          </a:ln>
        </p:spPr>
        <p:txBody>
          <a:bodyPr anchorCtr="0" anchor="t" bIns="0" lIns="0" rIns="0" tIns="0">
            <a:noAutofit/>
          </a:bodyPr>
          <a:lstStyle/>
          <a:p>
            <a:pPr indent="0" lvl="0" marL="0" marR="0" rtl="0" algn="l">
              <a:lnSpc>
                <a:spcPct val="100000"/>
              </a:lnSpc>
              <a:spcBef>
                <a:spcPts val="0"/>
              </a:spcBef>
              <a:buSzPct val="25000"/>
              <a:buNone/>
            </a:pPr>
            <a:r>
              <a:rPr b="1" lang="en-US" sz="3200">
                <a:latin typeface="Oswald"/>
                <a:ea typeface="Oswald"/>
                <a:cs typeface="Oswald"/>
                <a:sym typeface="Oswald"/>
              </a:rPr>
              <a:t>HYPOTHESIS</a:t>
            </a:r>
          </a:p>
        </p:txBody>
      </p:sp>
      <p:pic>
        <p:nvPicPr>
          <p:cNvPr id="322" name="Shape 322"/>
          <p:cNvPicPr preferRelativeResize="0"/>
          <p:nvPr/>
        </p:nvPicPr>
        <p:blipFill>
          <a:blip r:embed="rId3">
            <a:alphaModFix/>
          </a:blip>
          <a:stretch>
            <a:fillRect/>
          </a:stretch>
        </p:blipFill>
        <p:spPr>
          <a:xfrm>
            <a:off x="6469701" y="1696100"/>
            <a:ext cx="5707174" cy="391029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26" name="Shape 326"/>
        <p:cNvGrpSpPr/>
        <p:nvPr/>
      </p:nvGrpSpPr>
      <p:grpSpPr>
        <a:xfrm>
          <a:off x="0" y="0"/>
          <a:ext cx="0" cy="0"/>
          <a:chOff x="0" y="0"/>
          <a:chExt cx="0" cy="0"/>
        </a:xfrm>
      </p:grpSpPr>
      <p:sp>
        <p:nvSpPr>
          <p:cNvPr id="327" name="Shape 327"/>
          <p:cNvSpPr txBox="1"/>
          <p:nvPr>
            <p:ph idx="1" type="body"/>
          </p:nvPr>
        </p:nvSpPr>
        <p:spPr>
          <a:xfrm>
            <a:off x="635006" y="1301275"/>
            <a:ext cx="11734800" cy="3809999"/>
          </a:xfrm>
          <a:prstGeom prst="rect">
            <a:avLst/>
          </a:prstGeom>
          <a:noFill/>
          <a:ln>
            <a:noFill/>
          </a:ln>
        </p:spPr>
        <p:txBody>
          <a:bodyPr anchorCtr="0" anchor="t" bIns="0" lIns="0" rIns="0" tIns="0">
            <a:noAutofit/>
          </a:bodyPr>
          <a:lstStyle/>
          <a:p>
            <a:pPr lvl="0" marR="0" rtl="0" algn="l">
              <a:lnSpc>
                <a:spcPct val="100000"/>
              </a:lnSpc>
              <a:spcBef>
                <a:spcPts val="0"/>
              </a:spcBef>
              <a:buNone/>
            </a:pPr>
            <a:r>
              <a:t/>
            </a:r>
            <a:endParaRPr sz="2800">
              <a:latin typeface="Georgia"/>
              <a:ea typeface="Georgia"/>
              <a:cs typeface="Georgia"/>
              <a:sym typeface="Georgia"/>
            </a:endParaRPr>
          </a:p>
          <a:p>
            <a:pPr indent="-256540" lvl="0" marL="203200" rtl="0">
              <a:lnSpc>
                <a:spcPct val="100000"/>
              </a:lnSpc>
              <a:spcBef>
                <a:spcPts val="0"/>
              </a:spcBef>
              <a:buClr>
                <a:srgbClr val="333333"/>
              </a:buClr>
              <a:buSzPct val="100000"/>
              <a:buFont typeface="Georgia"/>
              <a:buChar char="‣"/>
            </a:pPr>
            <a:r>
              <a:rPr lang="en-US" sz="2800">
                <a:solidFill>
                  <a:srgbClr val="333333"/>
                </a:solidFill>
                <a:highlight>
                  <a:srgbClr val="FFFFFF"/>
                </a:highlight>
                <a:latin typeface="Georgia"/>
                <a:ea typeface="Georgia"/>
                <a:cs typeface="Georgia"/>
                <a:sym typeface="Georgia"/>
              </a:rPr>
              <a:t>How data was collected:</a:t>
            </a:r>
          </a:p>
          <a:p>
            <a:pPr lvl="1" rtl="0">
              <a:lnSpc>
                <a:spcPct val="100000"/>
              </a:lnSpc>
              <a:spcBef>
                <a:spcPts val="0"/>
              </a:spcBef>
              <a:buClr>
                <a:srgbClr val="333333"/>
              </a:buClr>
              <a:buSzPct val="100000"/>
              <a:buFont typeface="Georgia"/>
            </a:pPr>
            <a:r>
              <a:rPr lang="en-US" sz="2800">
                <a:solidFill>
                  <a:srgbClr val="333333"/>
                </a:solidFill>
                <a:highlight>
                  <a:srgbClr val="FFFFFF"/>
                </a:highlight>
                <a:latin typeface="Georgia"/>
                <a:ea typeface="Georgia"/>
                <a:cs typeface="Georgia"/>
                <a:sym typeface="Georgia"/>
              </a:rPr>
              <a:t>24-hour recall, self-reported</a:t>
            </a:r>
          </a:p>
          <a:p>
            <a:pPr lvl="0" rtl="0">
              <a:lnSpc>
                <a:spcPct val="100000"/>
              </a:lnSpc>
              <a:spcBef>
                <a:spcPts val="0"/>
              </a:spcBef>
              <a:buNone/>
            </a:pPr>
            <a:r>
              <a:t/>
            </a:r>
            <a:endParaRPr sz="1200">
              <a:solidFill>
                <a:srgbClr val="333333"/>
              </a:solidFill>
              <a:highlight>
                <a:srgbClr val="FFFFFF"/>
              </a:highlight>
              <a:latin typeface="Georgia"/>
              <a:ea typeface="Georgia"/>
              <a:cs typeface="Georgia"/>
              <a:sym typeface="Georgia"/>
            </a:endParaRPr>
          </a:p>
          <a:p>
            <a:pPr indent="-256540" lvl="0" marL="203200" rtl="0">
              <a:lnSpc>
                <a:spcPct val="100000"/>
              </a:lnSpc>
              <a:spcBef>
                <a:spcPts val="0"/>
              </a:spcBef>
              <a:buClr>
                <a:srgbClr val="333333"/>
              </a:buClr>
              <a:buSzPct val="100000"/>
              <a:buFont typeface="Georgia"/>
              <a:buChar char="‣"/>
            </a:pPr>
            <a:r>
              <a:rPr lang="en-US" sz="2800">
                <a:solidFill>
                  <a:srgbClr val="333333"/>
                </a:solidFill>
                <a:highlight>
                  <a:srgbClr val="FFFFFF"/>
                </a:highlight>
                <a:latin typeface="Georgia"/>
                <a:ea typeface="Georgia"/>
                <a:cs typeface="Georgia"/>
                <a:sym typeface="Georgia"/>
              </a:rPr>
              <a:t>What data was collected:</a:t>
            </a:r>
          </a:p>
          <a:p>
            <a:pPr lvl="1" rtl="0">
              <a:lnSpc>
                <a:spcPct val="100000"/>
              </a:lnSpc>
              <a:spcBef>
                <a:spcPts val="0"/>
              </a:spcBef>
              <a:buClr>
                <a:srgbClr val="333333"/>
              </a:buClr>
              <a:buSzPct val="100000"/>
              <a:buFont typeface="Georgia"/>
            </a:pPr>
            <a:r>
              <a:rPr lang="en-US" sz="2800">
                <a:solidFill>
                  <a:srgbClr val="333333"/>
                </a:solidFill>
                <a:highlight>
                  <a:srgbClr val="FFFFFF"/>
                </a:highlight>
                <a:latin typeface="Georgia"/>
                <a:ea typeface="Georgia"/>
                <a:cs typeface="Georgia"/>
                <a:sym typeface="Georgia"/>
              </a:rPr>
              <a:t>Fruits, dark green vegetables, low fat milk or sugar sweetened beverages, always vs. rarely available</a:t>
            </a:r>
          </a:p>
          <a:p>
            <a:pPr lvl="0" rtl="0">
              <a:lnSpc>
                <a:spcPct val="100000"/>
              </a:lnSpc>
              <a:spcBef>
                <a:spcPts val="0"/>
              </a:spcBef>
              <a:buNone/>
            </a:pPr>
            <a:r>
              <a:t/>
            </a:r>
            <a:endParaRPr sz="1200">
              <a:solidFill>
                <a:srgbClr val="333333"/>
              </a:solidFill>
              <a:highlight>
                <a:srgbClr val="FFFFFF"/>
              </a:highlight>
              <a:latin typeface="Georgia"/>
              <a:ea typeface="Georgia"/>
              <a:cs typeface="Georgia"/>
              <a:sym typeface="Georgia"/>
            </a:endParaRPr>
          </a:p>
          <a:p>
            <a:pPr indent="-256540" lvl="0" marL="203200" rtl="0">
              <a:lnSpc>
                <a:spcPct val="100000"/>
              </a:lnSpc>
              <a:spcBef>
                <a:spcPts val="0"/>
              </a:spcBef>
              <a:buClr>
                <a:srgbClr val="333333"/>
              </a:buClr>
              <a:buSzPct val="100000"/>
              <a:buFont typeface="Georgia"/>
              <a:buChar char="‣"/>
            </a:pPr>
            <a:r>
              <a:rPr lang="en-US" sz="2800">
                <a:solidFill>
                  <a:srgbClr val="333333"/>
                </a:solidFill>
                <a:highlight>
                  <a:srgbClr val="FFFFFF"/>
                </a:highlight>
                <a:latin typeface="Georgia"/>
                <a:ea typeface="Georgia"/>
                <a:cs typeface="Georgia"/>
                <a:sym typeface="Georgia"/>
              </a:rPr>
              <a:t>How data will be analyzed:</a:t>
            </a:r>
          </a:p>
          <a:p>
            <a:pPr lvl="1" rtl="0">
              <a:lnSpc>
                <a:spcPct val="100000"/>
              </a:lnSpc>
              <a:spcBef>
                <a:spcPts val="0"/>
              </a:spcBef>
              <a:buClr>
                <a:srgbClr val="333333"/>
              </a:buClr>
              <a:buSzPct val="100000"/>
              <a:buFont typeface="Georgia"/>
            </a:pPr>
            <a:r>
              <a:rPr lang="en-US" sz="2800">
                <a:solidFill>
                  <a:srgbClr val="333333"/>
                </a:solidFill>
                <a:highlight>
                  <a:srgbClr val="FFFFFF"/>
                </a:highlight>
                <a:latin typeface="Georgia"/>
                <a:ea typeface="Georgia"/>
                <a:cs typeface="Georgia"/>
                <a:sym typeface="Georgia"/>
              </a:rPr>
              <a:t>Using USDA recommendations as a gold-standard to measure the association</a:t>
            </a:r>
          </a:p>
          <a:p>
            <a:pPr lvl="0" rtl="0">
              <a:lnSpc>
                <a:spcPct val="100000"/>
              </a:lnSpc>
              <a:spcBef>
                <a:spcPts val="0"/>
              </a:spcBef>
              <a:buNone/>
            </a:pPr>
            <a:r>
              <a:t/>
            </a:r>
            <a:endParaRPr sz="1200">
              <a:solidFill>
                <a:srgbClr val="333333"/>
              </a:solidFill>
              <a:highlight>
                <a:srgbClr val="FFFFFF"/>
              </a:highlight>
              <a:latin typeface="Georgia"/>
              <a:ea typeface="Georgia"/>
              <a:cs typeface="Georgia"/>
              <a:sym typeface="Georgia"/>
            </a:endParaRPr>
          </a:p>
          <a:p>
            <a:pPr indent="-256540" lvl="0" marL="203200" rtl="0">
              <a:lnSpc>
                <a:spcPct val="100000"/>
              </a:lnSpc>
              <a:spcBef>
                <a:spcPts val="0"/>
              </a:spcBef>
              <a:buClr>
                <a:srgbClr val="333333"/>
              </a:buClr>
              <a:buSzPct val="100000"/>
              <a:buFont typeface="Georgia"/>
              <a:buChar char="‣"/>
            </a:pPr>
            <a:r>
              <a:rPr lang="en-US" sz="2800">
                <a:solidFill>
                  <a:srgbClr val="333333"/>
                </a:solidFill>
                <a:highlight>
                  <a:srgbClr val="FFFFFF"/>
                </a:highlight>
                <a:latin typeface="Georgia"/>
                <a:ea typeface="Georgia"/>
                <a:cs typeface="Georgia"/>
                <a:sym typeface="Georgia"/>
              </a:rPr>
              <a:t>The specific hypothesis &amp; direction of the expected associations:</a:t>
            </a:r>
          </a:p>
          <a:p>
            <a:pPr lvl="1" rtl="0">
              <a:lnSpc>
                <a:spcPct val="100000"/>
              </a:lnSpc>
              <a:spcBef>
                <a:spcPts val="0"/>
              </a:spcBef>
              <a:buClr>
                <a:srgbClr val="333333"/>
              </a:buClr>
              <a:buSzPct val="100000"/>
              <a:buFont typeface="Georgia"/>
            </a:pPr>
            <a:r>
              <a:rPr lang="en-US" sz="2800">
                <a:solidFill>
                  <a:srgbClr val="333333"/>
                </a:solidFill>
                <a:highlight>
                  <a:srgbClr val="FFFFFF"/>
                </a:highlight>
                <a:latin typeface="Georgia"/>
                <a:ea typeface="Georgia"/>
                <a:cs typeface="Georgia"/>
                <a:sym typeface="Georgia"/>
              </a:rPr>
              <a:t>Children will be more likely to meet their recommended intake level</a:t>
            </a:r>
          </a:p>
          <a:p>
            <a:pPr lvl="0" rtl="0">
              <a:lnSpc>
                <a:spcPct val="100000"/>
              </a:lnSpc>
              <a:spcBef>
                <a:spcPts val="0"/>
              </a:spcBef>
              <a:spcAft>
                <a:spcPts val="1200"/>
              </a:spcAft>
              <a:buNone/>
            </a:pPr>
            <a:r>
              <a:t/>
            </a:r>
            <a:endParaRPr sz="2800">
              <a:solidFill>
                <a:srgbClr val="333333"/>
              </a:solidFill>
              <a:latin typeface="Georgia"/>
              <a:ea typeface="Georgia"/>
              <a:cs typeface="Georgia"/>
              <a:sym typeface="Georgia"/>
            </a:endParaRPr>
          </a:p>
          <a:p>
            <a:pPr lvl="0" marR="0" rtl="0" algn="l">
              <a:lnSpc>
                <a:spcPct val="100000"/>
              </a:lnSpc>
              <a:spcBef>
                <a:spcPts val="1000"/>
              </a:spcBef>
              <a:buNone/>
            </a:pPr>
            <a:r>
              <a:t/>
            </a:r>
            <a:endParaRPr sz="2800">
              <a:latin typeface="Georgia"/>
              <a:ea typeface="Georgia"/>
              <a:cs typeface="Georgia"/>
              <a:sym typeface="Georgia"/>
            </a:endParaRPr>
          </a:p>
        </p:txBody>
      </p:sp>
      <p:sp>
        <p:nvSpPr>
          <p:cNvPr id="328" name="Shape 328"/>
          <p:cNvSpPr/>
          <p:nvPr/>
        </p:nvSpPr>
        <p:spPr>
          <a:xfrm>
            <a:off x="635000" y="736600"/>
            <a:ext cx="7721699" cy="431700"/>
          </a:xfrm>
          <a:prstGeom prst="rect">
            <a:avLst/>
          </a:prstGeom>
          <a:noFill/>
          <a:ln>
            <a:noFill/>
          </a:ln>
        </p:spPr>
        <p:txBody>
          <a:bodyPr anchorCtr="0" anchor="t" bIns="0" lIns="0" rIns="0" tIns="0">
            <a:noAutofit/>
          </a:bodyPr>
          <a:lstStyle/>
          <a:p>
            <a:pPr indent="0" lvl="0" marL="0" marR="0" rtl="0" algn="l">
              <a:lnSpc>
                <a:spcPct val="100000"/>
              </a:lnSpc>
              <a:spcBef>
                <a:spcPts val="0"/>
              </a:spcBef>
              <a:buSzPct val="25000"/>
              <a:buNone/>
            </a:pPr>
            <a:r>
              <a:rPr b="1" lang="en-US" sz="3200">
                <a:latin typeface="Oswald"/>
                <a:ea typeface="Oswald"/>
                <a:cs typeface="Oswald"/>
                <a:sym typeface="Oswald"/>
              </a:rPr>
              <a:t>SPECIFIC</a:t>
            </a: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D9D9D9"/>
        </a:solidFill>
      </p:bgPr>
    </p:bg>
    <p:spTree>
      <p:nvGrpSpPr>
        <p:cNvPr id="217" name="Shape 217"/>
        <p:cNvGrpSpPr/>
        <p:nvPr/>
      </p:nvGrpSpPr>
      <p:grpSpPr>
        <a:xfrm>
          <a:off x="0" y="0"/>
          <a:ext cx="0" cy="0"/>
          <a:chOff x="0" y="0"/>
          <a:chExt cx="0" cy="0"/>
        </a:xfrm>
      </p:grpSpPr>
      <p:sp>
        <p:nvSpPr>
          <p:cNvPr id="218" name="Shape 218"/>
          <p:cNvSpPr/>
          <p:nvPr/>
        </p:nvSpPr>
        <p:spPr>
          <a:xfrm>
            <a:off x="635000" y="736600"/>
            <a:ext cx="11795999" cy="431700"/>
          </a:xfrm>
          <a:prstGeom prst="rect">
            <a:avLst/>
          </a:prstGeom>
          <a:noFill/>
          <a:ln>
            <a:noFill/>
          </a:ln>
        </p:spPr>
        <p:txBody>
          <a:bodyPr anchorCtr="0" anchor="t" bIns="0" lIns="0" rIns="0" tIns="0">
            <a:noAutofit/>
          </a:bodyPr>
          <a:lstStyle/>
          <a:p>
            <a:pPr indent="0" lvl="0" marL="0" marR="0" rtl="0" algn="l">
              <a:lnSpc>
                <a:spcPct val="100000"/>
              </a:lnSpc>
              <a:spcBef>
                <a:spcPts val="0"/>
              </a:spcBef>
              <a:buSzPct val="25000"/>
              <a:buNone/>
            </a:pPr>
            <a:r>
              <a:rPr b="1" lang="en-US" sz="3200">
                <a:solidFill>
                  <a:srgbClr val="E52123"/>
                </a:solidFill>
                <a:latin typeface="Oswald"/>
                <a:ea typeface="Oswald"/>
                <a:cs typeface="Oswald"/>
                <a:sym typeface="Oswald"/>
              </a:rPr>
              <a:t>FOR INSTRUCTOR PURPOSES ONLY </a:t>
            </a:r>
          </a:p>
        </p:txBody>
      </p:sp>
      <p:sp>
        <p:nvSpPr>
          <p:cNvPr id="219" name="Shape 219"/>
          <p:cNvSpPr/>
          <p:nvPr/>
        </p:nvSpPr>
        <p:spPr>
          <a:xfrm>
            <a:off x="635000" y="1442225"/>
            <a:ext cx="7721699" cy="431700"/>
          </a:xfrm>
          <a:prstGeom prst="rect">
            <a:avLst/>
          </a:prstGeom>
          <a:noFill/>
          <a:ln>
            <a:noFill/>
          </a:ln>
        </p:spPr>
        <p:txBody>
          <a:bodyPr anchorCtr="0" anchor="t" bIns="0" lIns="0" rIns="0" tIns="0">
            <a:noAutofit/>
          </a:bodyPr>
          <a:lstStyle/>
          <a:p>
            <a:pPr indent="0" lvl="0" marL="0" marR="0" rtl="0" algn="l">
              <a:lnSpc>
                <a:spcPct val="100000"/>
              </a:lnSpc>
              <a:spcBef>
                <a:spcPts val="0"/>
              </a:spcBef>
              <a:buSzPct val="25000"/>
              <a:buNone/>
            </a:pPr>
            <a:r>
              <a:rPr b="1" lang="en-US" sz="3200">
                <a:latin typeface="Oswald"/>
                <a:ea typeface="Oswald"/>
                <a:cs typeface="Oswald"/>
                <a:sym typeface="Oswald"/>
              </a:rPr>
              <a:t>MATERIALS</a:t>
            </a:r>
            <a:r>
              <a:rPr b="1" lang="en-US" sz="3200">
                <a:solidFill>
                  <a:srgbClr val="E52123"/>
                </a:solidFill>
                <a:latin typeface="Oswald"/>
                <a:ea typeface="Oswald"/>
                <a:cs typeface="Oswald"/>
                <a:sym typeface="Oswald"/>
              </a:rPr>
              <a:t> </a:t>
            </a:r>
          </a:p>
        </p:txBody>
      </p:sp>
      <p:sp>
        <p:nvSpPr>
          <p:cNvPr id="220" name="Shape 220"/>
          <p:cNvSpPr txBox="1"/>
          <p:nvPr>
            <p:ph idx="1" type="body"/>
          </p:nvPr>
        </p:nvSpPr>
        <p:spPr>
          <a:xfrm>
            <a:off x="635006" y="1940250"/>
            <a:ext cx="11734800" cy="3809999"/>
          </a:xfrm>
          <a:prstGeom prst="rect">
            <a:avLst/>
          </a:prstGeom>
          <a:noFill/>
          <a:ln>
            <a:noFill/>
          </a:ln>
        </p:spPr>
        <p:txBody>
          <a:bodyPr anchorCtr="0" anchor="t" bIns="0" lIns="0" rIns="0" tIns="0">
            <a:noAutofit/>
          </a:bodyPr>
          <a:lstStyle/>
          <a:p>
            <a:pPr lvl="0" marR="0" rtl="0" algn="l">
              <a:spcBef>
                <a:spcPts val="0"/>
              </a:spcBef>
              <a:buNone/>
            </a:pPr>
            <a:r>
              <a:t/>
            </a:r>
            <a:endParaRPr sz="2800">
              <a:latin typeface="Georgia"/>
              <a:ea typeface="Georgia"/>
              <a:cs typeface="Georgia"/>
              <a:sym typeface="Georgia"/>
            </a:endParaRPr>
          </a:p>
          <a:p>
            <a:pPr indent="-203200" lvl="0" marL="203200" marR="0" rtl="0" algn="l">
              <a:spcBef>
                <a:spcPts val="0"/>
              </a:spcBef>
              <a:buSzPct val="70000"/>
              <a:buFont typeface="Georgia"/>
              <a:buChar char="‣"/>
            </a:pPr>
            <a:r>
              <a:rPr lang="en-US" sz="2800">
                <a:latin typeface="Georgia"/>
                <a:ea typeface="Georgia"/>
                <a:cs typeface="Georgia"/>
                <a:sym typeface="Georgia"/>
              </a:rPr>
              <a:t>Insert Text Here</a:t>
            </a:r>
          </a:p>
          <a:p>
            <a:pPr lvl="0" marR="0" rtl="0" algn="l">
              <a:spcBef>
                <a:spcPts val="1000"/>
              </a:spcBef>
              <a:buNone/>
            </a:pPr>
            <a:r>
              <a:t/>
            </a:r>
            <a:endParaRPr sz="2800">
              <a:latin typeface="Georgia"/>
              <a:ea typeface="Georgia"/>
              <a:cs typeface="Georgia"/>
              <a:sym typeface="Georgia"/>
            </a:endParaRPr>
          </a:p>
          <a:p>
            <a:pPr lvl="0" marR="0" rtl="0" algn="l">
              <a:spcBef>
                <a:spcPts val="1000"/>
              </a:spcBef>
              <a:buNone/>
            </a:pPr>
            <a:r>
              <a:t/>
            </a:r>
            <a:endParaRPr>
              <a:latin typeface="Georgia"/>
              <a:ea typeface="Georgia"/>
              <a:cs typeface="Georgia"/>
              <a:sym typeface="Georgia"/>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32" name="Shape 332"/>
        <p:cNvGrpSpPr/>
        <p:nvPr/>
      </p:nvGrpSpPr>
      <p:grpSpPr>
        <a:xfrm>
          <a:off x="0" y="0"/>
          <a:ext cx="0" cy="0"/>
          <a:chOff x="0" y="0"/>
          <a:chExt cx="0" cy="0"/>
        </a:xfrm>
      </p:grpSpPr>
      <p:sp>
        <p:nvSpPr>
          <p:cNvPr id="333" name="Shape 333"/>
          <p:cNvSpPr txBox="1"/>
          <p:nvPr>
            <p:ph idx="1" type="body"/>
          </p:nvPr>
        </p:nvSpPr>
        <p:spPr>
          <a:xfrm>
            <a:off x="635006" y="1292775"/>
            <a:ext cx="11734800" cy="3809999"/>
          </a:xfrm>
          <a:prstGeom prst="rect">
            <a:avLst/>
          </a:prstGeom>
          <a:noFill/>
          <a:ln>
            <a:noFill/>
          </a:ln>
        </p:spPr>
        <p:txBody>
          <a:bodyPr anchorCtr="0" anchor="t" bIns="0" lIns="0" rIns="0" tIns="0">
            <a:noAutofit/>
          </a:bodyPr>
          <a:lstStyle/>
          <a:p>
            <a:pPr lvl="0" rtl="0">
              <a:spcBef>
                <a:spcPts val="0"/>
              </a:spcBef>
              <a:buNone/>
            </a:pPr>
            <a:r>
              <a:t/>
            </a:r>
            <a:endParaRPr sz="2800">
              <a:solidFill>
                <a:schemeClr val="dk1"/>
              </a:solidFill>
              <a:latin typeface="Georgia"/>
              <a:ea typeface="Georgia"/>
              <a:cs typeface="Georgia"/>
              <a:sym typeface="Georgia"/>
            </a:endParaRPr>
          </a:p>
          <a:p>
            <a:pPr indent="-256540" lvl="0" marL="203200" rtl="0">
              <a:spcBef>
                <a:spcPts val="0"/>
              </a:spcBef>
              <a:buClr>
                <a:schemeClr val="dk1"/>
              </a:buClr>
              <a:buSzPct val="100000"/>
              <a:buFont typeface="Georgia"/>
              <a:buChar char="‣"/>
            </a:pPr>
            <a:r>
              <a:rPr lang="en-US" sz="2800">
                <a:solidFill>
                  <a:srgbClr val="333333"/>
                </a:solidFill>
                <a:latin typeface="Georgia"/>
                <a:ea typeface="Georgia"/>
                <a:cs typeface="Georgia"/>
                <a:sym typeface="Georgia"/>
              </a:rPr>
              <a:t>Determine the association of foods in the home with child dietary intake.</a:t>
            </a:r>
          </a:p>
          <a:p>
            <a:pPr lvl="0" rtl="0">
              <a:spcBef>
                <a:spcPts val="0"/>
              </a:spcBef>
              <a:buNone/>
            </a:pPr>
            <a:r>
              <a:t/>
            </a:r>
            <a:endParaRPr sz="2800">
              <a:solidFill>
                <a:schemeClr val="dk1"/>
              </a:solidFill>
              <a:latin typeface="Georgia"/>
              <a:ea typeface="Georgia"/>
              <a:cs typeface="Georgia"/>
              <a:sym typeface="Georgia"/>
            </a:endParaRPr>
          </a:p>
          <a:p>
            <a:pPr indent="-256540" lvl="0" marL="203200" rtl="0">
              <a:spcBef>
                <a:spcPts val="0"/>
              </a:spcBef>
              <a:spcAft>
                <a:spcPts val="1200"/>
              </a:spcAft>
              <a:buClr>
                <a:schemeClr val="dk1"/>
              </a:buClr>
              <a:buSzPct val="100000"/>
              <a:buFont typeface="Georgia"/>
              <a:buChar char="‣"/>
            </a:pPr>
            <a:r>
              <a:rPr lang="en-US" sz="2800">
                <a:solidFill>
                  <a:srgbClr val="333333"/>
                </a:solidFill>
                <a:latin typeface="Georgia"/>
                <a:ea typeface="Georgia"/>
                <a:cs typeface="Georgia"/>
                <a:sym typeface="Georgia"/>
              </a:rPr>
              <a:t>We will test if the reported availability of certain foods increases the likelihood that children and adolescents will meet their USDA recommended dietary intake for food.</a:t>
            </a:r>
          </a:p>
        </p:txBody>
      </p:sp>
      <p:sp>
        <p:nvSpPr>
          <p:cNvPr id="334" name="Shape 334"/>
          <p:cNvSpPr/>
          <p:nvPr/>
        </p:nvSpPr>
        <p:spPr>
          <a:xfrm>
            <a:off x="635000" y="736600"/>
            <a:ext cx="7721699" cy="431700"/>
          </a:xfrm>
          <a:prstGeom prst="rect">
            <a:avLst/>
          </a:prstGeom>
          <a:noFill/>
          <a:ln>
            <a:noFill/>
          </a:ln>
        </p:spPr>
        <p:txBody>
          <a:bodyPr anchorCtr="0" anchor="t" bIns="0" lIns="0" rIns="0" tIns="0">
            <a:noAutofit/>
          </a:bodyPr>
          <a:lstStyle/>
          <a:p>
            <a:pPr indent="0" lvl="0" marL="0" marR="0" rtl="0" algn="l">
              <a:lnSpc>
                <a:spcPct val="100000"/>
              </a:lnSpc>
              <a:spcBef>
                <a:spcPts val="0"/>
              </a:spcBef>
              <a:buSzPct val="25000"/>
              <a:buNone/>
            </a:pPr>
            <a:r>
              <a:rPr b="1" lang="en-US" sz="3200">
                <a:latin typeface="Oswald"/>
                <a:ea typeface="Oswald"/>
                <a:cs typeface="Oswald"/>
                <a:sym typeface="Oswald"/>
              </a:rPr>
              <a:t>MEASURABLE</a:t>
            </a: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38" name="Shape 338"/>
        <p:cNvGrpSpPr/>
        <p:nvPr/>
      </p:nvGrpSpPr>
      <p:grpSpPr>
        <a:xfrm>
          <a:off x="0" y="0"/>
          <a:ext cx="0" cy="0"/>
          <a:chOff x="0" y="0"/>
          <a:chExt cx="0" cy="0"/>
        </a:xfrm>
      </p:grpSpPr>
      <p:sp>
        <p:nvSpPr>
          <p:cNvPr id="339" name="Shape 339"/>
          <p:cNvSpPr txBox="1"/>
          <p:nvPr>
            <p:ph idx="1" type="body"/>
          </p:nvPr>
        </p:nvSpPr>
        <p:spPr>
          <a:xfrm>
            <a:off x="635006" y="1292775"/>
            <a:ext cx="11734800" cy="3809999"/>
          </a:xfrm>
          <a:prstGeom prst="rect">
            <a:avLst/>
          </a:prstGeom>
          <a:noFill/>
          <a:ln>
            <a:noFill/>
          </a:ln>
        </p:spPr>
        <p:txBody>
          <a:bodyPr anchorCtr="0" anchor="t" bIns="0" lIns="0" rIns="0" tIns="0">
            <a:noAutofit/>
          </a:bodyPr>
          <a:lstStyle/>
          <a:p>
            <a:pPr lvl="0" rtl="0">
              <a:spcBef>
                <a:spcPts val="0"/>
              </a:spcBef>
              <a:buNone/>
            </a:pPr>
            <a:r>
              <a:t/>
            </a:r>
            <a:endParaRPr sz="2800">
              <a:solidFill>
                <a:schemeClr val="dk1"/>
              </a:solidFill>
              <a:latin typeface="Georgia"/>
              <a:ea typeface="Georgia"/>
              <a:cs typeface="Georgia"/>
              <a:sym typeface="Georgia"/>
            </a:endParaRPr>
          </a:p>
          <a:p>
            <a:pPr indent="-256540" lvl="0" marL="203200" rtl="0">
              <a:spcBef>
                <a:spcPts val="0"/>
              </a:spcBef>
              <a:buClr>
                <a:schemeClr val="dk1"/>
              </a:buClr>
              <a:buSzPct val="100000"/>
              <a:buFont typeface="Georgia"/>
              <a:buChar char="‣"/>
            </a:pPr>
            <a:r>
              <a:rPr lang="en-US" sz="2800">
                <a:solidFill>
                  <a:srgbClr val="333333"/>
                </a:solidFill>
                <a:latin typeface="Georgia"/>
                <a:ea typeface="Georgia"/>
                <a:cs typeface="Georgia"/>
                <a:sym typeface="Georgia"/>
              </a:rPr>
              <a:t>Cross-sectional data has inherent limitations; one of the most common is that causal inference is typically not possible.</a:t>
            </a:r>
          </a:p>
          <a:p>
            <a:pPr lvl="0" rtl="0">
              <a:spcBef>
                <a:spcPts val="0"/>
              </a:spcBef>
              <a:buNone/>
            </a:pPr>
            <a:r>
              <a:t/>
            </a:r>
            <a:endParaRPr sz="2800">
              <a:solidFill>
                <a:srgbClr val="333333"/>
              </a:solidFill>
              <a:latin typeface="Georgia"/>
              <a:ea typeface="Georgia"/>
              <a:cs typeface="Georgia"/>
              <a:sym typeface="Georgia"/>
            </a:endParaRPr>
          </a:p>
          <a:p>
            <a:pPr indent="-256540" lvl="0" marL="203200" rtl="0">
              <a:spcBef>
                <a:spcPts val="0"/>
              </a:spcBef>
              <a:buClr>
                <a:srgbClr val="333333"/>
              </a:buClr>
              <a:buSzPct val="100000"/>
              <a:buFont typeface="Georgia"/>
              <a:buChar char="‣"/>
            </a:pPr>
            <a:r>
              <a:rPr lang="en-US" sz="2800">
                <a:solidFill>
                  <a:srgbClr val="333333"/>
                </a:solidFill>
                <a:latin typeface="Georgia"/>
                <a:ea typeface="Georgia"/>
                <a:cs typeface="Georgia"/>
                <a:sym typeface="Georgia"/>
              </a:rPr>
              <a:t>Note that we are determining association, not causation.</a:t>
            </a:r>
          </a:p>
        </p:txBody>
      </p:sp>
      <p:sp>
        <p:nvSpPr>
          <p:cNvPr id="340" name="Shape 340"/>
          <p:cNvSpPr/>
          <p:nvPr/>
        </p:nvSpPr>
        <p:spPr>
          <a:xfrm>
            <a:off x="635000" y="736600"/>
            <a:ext cx="7721699" cy="431700"/>
          </a:xfrm>
          <a:prstGeom prst="rect">
            <a:avLst/>
          </a:prstGeom>
          <a:noFill/>
          <a:ln>
            <a:noFill/>
          </a:ln>
        </p:spPr>
        <p:txBody>
          <a:bodyPr anchorCtr="0" anchor="t" bIns="0" lIns="0" rIns="0" tIns="0">
            <a:noAutofit/>
          </a:bodyPr>
          <a:lstStyle/>
          <a:p>
            <a:pPr indent="0" lvl="0" marL="0" marR="0" rtl="0" algn="l">
              <a:lnSpc>
                <a:spcPct val="100000"/>
              </a:lnSpc>
              <a:spcBef>
                <a:spcPts val="0"/>
              </a:spcBef>
              <a:buSzPct val="25000"/>
              <a:buNone/>
            </a:pPr>
            <a:r>
              <a:rPr b="1" lang="en-US" sz="3200">
                <a:latin typeface="Oswald"/>
                <a:ea typeface="Oswald"/>
                <a:cs typeface="Oswald"/>
                <a:sym typeface="Oswald"/>
              </a:rPr>
              <a:t>ATTAINABLE</a:t>
            </a: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44" name="Shape 344"/>
        <p:cNvGrpSpPr/>
        <p:nvPr/>
      </p:nvGrpSpPr>
      <p:grpSpPr>
        <a:xfrm>
          <a:off x="0" y="0"/>
          <a:ext cx="0" cy="0"/>
          <a:chOff x="0" y="0"/>
          <a:chExt cx="0" cy="0"/>
        </a:xfrm>
      </p:grpSpPr>
      <p:sp>
        <p:nvSpPr>
          <p:cNvPr id="345" name="Shape 345"/>
          <p:cNvSpPr txBox="1"/>
          <p:nvPr>
            <p:ph idx="1" type="body"/>
          </p:nvPr>
        </p:nvSpPr>
        <p:spPr>
          <a:xfrm>
            <a:off x="635006" y="1292775"/>
            <a:ext cx="11734800" cy="3809999"/>
          </a:xfrm>
          <a:prstGeom prst="rect">
            <a:avLst/>
          </a:prstGeom>
          <a:noFill/>
          <a:ln>
            <a:noFill/>
          </a:ln>
        </p:spPr>
        <p:txBody>
          <a:bodyPr anchorCtr="0" anchor="t" bIns="0" lIns="0" rIns="0" tIns="0">
            <a:noAutofit/>
          </a:bodyPr>
          <a:lstStyle/>
          <a:p>
            <a:pPr lvl="0" rtl="0">
              <a:spcBef>
                <a:spcPts val="0"/>
              </a:spcBef>
              <a:buNone/>
            </a:pPr>
            <a:r>
              <a:t/>
            </a:r>
            <a:endParaRPr sz="2800">
              <a:solidFill>
                <a:schemeClr val="dk1"/>
              </a:solidFill>
              <a:latin typeface="Georgia"/>
              <a:ea typeface="Georgia"/>
              <a:cs typeface="Georgia"/>
              <a:sym typeface="Georgia"/>
            </a:endParaRPr>
          </a:p>
          <a:p>
            <a:pPr indent="-256540" lvl="0" marL="203200" rtl="0">
              <a:spcBef>
                <a:spcPts val="0"/>
              </a:spcBef>
              <a:buClr>
                <a:srgbClr val="333333"/>
              </a:buClr>
              <a:buSzPct val="100000"/>
              <a:buFont typeface="Georgia"/>
              <a:buChar char="‣"/>
            </a:pPr>
            <a:r>
              <a:rPr lang="en-US" sz="2800">
                <a:solidFill>
                  <a:srgbClr val="333333"/>
                </a:solidFill>
                <a:latin typeface="Georgia"/>
                <a:ea typeface="Georgia"/>
                <a:cs typeface="Georgia"/>
                <a:sym typeface="Georgia"/>
              </a:rPr>
              <a:t>With all the specifics, it would be straightforward to pull the data from NHANES and reproduce the analysis.</a:t>
            </a:r>
          </a:p>
        </p:txBody>
      </p:sp>
      <p:sp>
        <p:nvSpPr>
          <p:cNvPr id="346" name="Shape 346"/>
          <p:cNvSpPr/>
          <p:nvPr/>
        </p:nvSpPr>
        <p:spPr>
          <a:xfrm>
            <a:off x="635000" y="736600"/>
            <a:ext cx="7721699" cy="431700"/>
          </a:xfrm>
          <a:prstGeom prst="rect">
            <a:avLst/>
          </a:prstGeom>
          <a:noFill/>
          <a:ln>
            <a:noFill/>
          </a:ln>
        </p:spPr>
        <p:txBody>
          <a:bodyPr anchorCtr="0" anchor="t" bIns="0" lIns="0" rIns="0" tIns="0">
            <a:noAutofit/>
          </a:bodyPr>
          <a:lstStyle/>
          <a:p>
            <a:pPr indent="0" lvl="0" marL="0" marR="0" rtl="0" algn="l">
              <a:lnSpc>
                <a:spcPct val="100000"/>
              </a:lnSpc>
              <a:spcBef>
                <a:spcPts val="0"/>
              </a:spcBef>
              <a:buSzPct val="25000"/>
              <a:buNone/>
            </a:pPr>
            <a:r>
              <a:rPr b="1" lang="en-US" sz="3200">
                <a:latin typeface="Oswald"/>
                <a:ea typeface="Oswald"/>
                <a:cs typeface="Oswald"/>
                <a:sym typeface="Oswald"/>
              </a:rPr>
              <a:t>REPRODUCIBLE</a:t>
            </a: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50" name="Shape 350"/>
        <p:cNvGrpSpPr/>
        <p:nvPr/>
      </p:nvGrpSpPr>
      <p:grpSpPr>
        <a:xfrm>
          <a:off x="0" y="0"/>
          <a:ext cx="0" cy="0"/>
          <a:chOff x="0" y="0"/>
          <a:chExt cx="0" cy="0"/>
        </a:xfrm>
      </p:grpSpPr>
      <p:sp>
        <p:nvSpPr>
          <p:cNvPr id="351" name="Shape 351"/>
          <p:cNvSpPr txBox="1"/>
          <p:nvPr>
            <p:ph idx="1" type="body"/>
          </p:nvPr>
        </p:nvSpPr>
        <p:spPr>
          <a:xfrm>
            <a:off x="635006" y="1292775"/>
            <a:ext cx="11734800" cy="3809999"/>
          </a:xfrm>
          <a:prstGeom prst="rect">
            <a:avLst/>
          </a:prstGeom>
          <a:noFill/>
          <a:ln>
            <a:noFill/>
          </a:ln>
        </p:spPr>
        <p:txBody>
          <a:bodyPr anchorCtr="0" anchor="t" bIns="0" lIns="0" rIns="0" tIns="0">
            <a:noAutofit/>
          </a:bodyPr>
          <a:lstStyle/>
          <a:p>
            <a:pPr lvl="0" rtl="0">
              <a:spcBef>
                <a:spcPts val="0"/>
              </a:spcBef>
              <a:buNone/>
            </a:pPr>
            <a:r>
              <a:t/>
            </a:r>
            <a:endParaRPr sz="2800">
              <a:solidFill>
                <a:schemeClr val="dk1"/>
              </a:solidFill>
              <a:latin typeface="Georgia"/>
              <a:ea typeface="Georgia"/>
              <a:cs typeface="Georgia"/>
              <a:sym typeface="Georgia"/>
            </a:endParaRPr>
          </a:p>
          <a:p>
            <a:pPr indent="-256540" lvl="0" marL="203200" rtl="0">
              <a:spcBef>
                <a:spcPts val="0"/>
              </a:spcBef>
              <a:buClr>
                <a:srgbClr val="333333"/>
              </a:buClr>
              <a:buSzPct val="100000"/>
              <a:buFont typeface="Georgia"/>
              <a:buChar char="‣"/>
            </a:pPr>
            <a:r>
              <a:rPr lang="en-US" sz="2800">
                <a:solidFill>
                  <a:srgbClr val="333333"/>
                </a:solidFill>
                <a:latin typeface="Georgia"/>
                <a:ea typeface="Georgia"/>
                <a:cs typeface="Georgia"/>
                <a:sym typeface="Georgia"/>
              </a:rPr>
              <a:t>Using one 24-hour recall from NHANES 2007-2010, we will determine the factors associated with food available in the homes of American children and adolescents.</a:t>
            </a:r>
          </a:p>
        </p:txBody>
      </p:sp>
      <p:sp>
        <p:nvSpPr>
          <p:cNvPr id="352" name="Shape 352"/>
          <p:cNvSpPr/>
          <p:nvPr/>
        </p:nvSpPr>
        <p:spPr>
          <a:xfrm>
            <a:off x="635000" y="736600"/>
            <a:ext cx="7721699" cy="431700"/>
          </a:xfrm>
          <a:prstGeom prst="rect">
            <a:avLst/>
          </a:prstGeom>
          <a:noFill/>
          <a:ln>
            <a:noFill/>
          </a:ln>
        </p:spPr>
        <p:txBody>
          <a:bodyPr anchorCtr="0" anchor="t" bIns="0" lIns="0" rIns="0" tIns="0">
            <a:noAutofit/>
          </a:bodyPr>
          <a:lstStyle/>
          <a:p>
            <a:pPr indent="0" lvl="0" marL="0" marR="0" rtl="0" algn="l">
              <a:lnSpc>
                <a:spcPct val="100000"/>
              </a:lnSpc>
              <a:spcBef>
                <a:spcPts val="0"/>
              </a:spcBef>
              <a:buSzPct val="25000"/>
              <a:buNone/>
            </a:pPr>
            <a:r>
              <a:rPr b="1" lang="en-US" sz="3200">
                <a:latin typeface="Oswald"/>
                <a:ea typeface="Oswald"/>
                <a:cs typeface="Oswald"/>
                <a:sym typeface="Oswald"/>
              </a:rPr>
              <a:t>TIME BOUND</a:t>
            </a: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56" name="Shape 356"/>
        <p:cNvGrpSpPr/>
        <p:nvPr/>
      </p:nvGrpSpPr>
      <p:grpSpPr>
        <a:xfrm>
          <a:off x="0" y="0"/>
          <a:ext cx="0" cy="0"/>
          <a:chOff x="0" y="0"/>
          <a:chExt cx="0" cy="0"/>
        </a:xfrm>
      </p:grpSpPr>
      <p:sp>
        <p:nvSpPr>
          <p:cNvPr id="357" name="Shape 357"/>
          <p:cNvSpPr txBox="1"/>
          <p:nvPr>
            <p:ph idx="1" type="body"/>
          </p:nvPr>
        </p:nvSpPr>
        <p:spPr>
          <a:xfrm>
            <a:off x="635006" y="1292775"/>
            <a:ext cx="11734800" cy="3809999"/>
          </a:xfrm>
          <a:prstGeom prst="rect">
            <a:avLst/>
          </a:prstGeom>
          <a:noFill/>
          <a:ln>
            <a:noFill/>
          </a:ln>
        </p:spPr>
        <p:txBody>
          <a:bodyPr anchorCtr="0" anchor="t" bIns="0" lIns="0" rIns="0" tIns="0">
            <a:noAutofit/>
          </a:bodyPr>
          <a:lstStyle/>
          <a:p>
            <a:pPr lvl="0" rtl="0">
              <a:spcBef>
                <a:spcPts val="0"/>
              </a:spcBef>
              <a:buNone/>
            </a:pPr>
            <a:r>
              <a:t/>
            </a:r>
            <a:endParaRPr sz="2800">
              <a:solidFill>
                <a:schemeClr val="dk1"/>
              </a:solidFill>
              <a:latin typeface="Georgia"/>
              <a:ea typeface="Georgia"/>
              <a:cs typeface="Georgia"/>
              <a:sym typeface="Georgia"/>
            </a:endParaRPr>
          </a:p>
          <a:p>
            <a:pPr indent="-256540" lvl="0" marL="203200" rtl="0">
              <a:spcBef>
                <a:spcPts val="0"/>
              </a:spcBef>
              <a:buClr>
                <a:srgbClr val="333333"/>
              </a:buClr>
              <a:buSzPct val="100000"/>
              <a:buFont typeface="Georgia"/>
              <a:buChar char="‣"/>
            </a:pPr>
            <a:r>
              <a:rPr lang="en-US" sz="2800">
                <a:solidFill>
                  <a:srgbClr val="333333"/>
                </a:solidFill>
                <a:latin typeface="Georgia"/>
                <a:ea typeface="Georgia"/>
                <a:cs typeface="Georgia"/>
                <a:sym typeface="Georgia"/>
              </a:rPr>
              <a:t>The previous example laid out research goals.</a:t>
            </a:r>
          </a:p>
          <a:p>
            <a:pPr lvl="0" rtl="0">
              <a:spcBef>
                <a:spcPts val="0"/>
              </a:spcBef>
              <a:buNone/>
            </a:pPr>
            <a:r>
              <a:t/>
            </a:r>
            <a:endParaRPr sz="2800">
              <a:solidFill>
                <a:srgbClr val="333333"/>
              </a:solidFill>
              <a:latin typeface="Georgia"/>
              <a:ea typeface="Georgia"/>
              <a:cs typeface="Georgia"/>
              <a:sym typeface="Georgia"/>
            </a:endParaRPr>
          </a:p>
          <a:p>
            <a:pPr indent="-256540" lvl="0" marL="203200" rtl="0">
              <a:spcBef>
                <a:spcPts val="0"/>
              </a:spcBef>
              <a:buClr>
                <a:srgbClr val="333333"/>
              </a:buClr>
              <a:buSzPct val="100000"/>
              <a:buFont typeface="Georgia"/>
              <a:buChar char="‣"/>
            </a:pPr>
            <a:r>
              <a:rPr lang="en-US" sz="2800">
                <a:solidFill>
                  <a:srgbClr val="333333"/>
                </a:solidFill>
                <a:latin typeface="Georgia"/>
                <a:ea typeface="Georgia"/>
                <a:cs typeface="Georgia"/>
                <a:sym typeface="Georgia"/>
              </a:rPr>
              <a:t>In a business setting, you will need to articulate business objectives.</a:t>
            </a:r>
          </a:p>
          <a:p>
            <a:pPr lvl="0" rtl="0">
              <a:spcBef>
                <a:spcPts val="0"/>
              </a:spcBef>
              <a:buNone/>
            </a:pPr>
            <a:r>
              <a:t/>
            </a:r>
            <a:endParaRPr sz="2800">
              <a:solidFill>
                <a:srgbClr val="333333"/>
              </a:solidFill>
              <a:latin typeface="Georgia"/>
              <a:ea typeface="Georgia"/>
              <a:cs typeface="Georgia"/>
              <a:sym typeface="Georgia"/>
            </a:endParaRPr>
          </a:p>
          <a:p>
            <a:pPr indent="-256540" lvl="0" marL="203200" rtl="0">
              <a:spcBef>
                <a:spcPts val="0"/>
              </a:spcBef>
              <a:buClr>
                <a:srgbClr val="333333"/>
              </a:buClr>
              <a:buSzPct val="100000"/>
              <a:buFont typeface="Georgia"/>
              <a:buChar char="‣"/>
            </a:pPr>
            <a:r>
              <a:rPr lang="en-US" sz="2800">
                <a:solidFill>
                  <a:srgbClr val="333333"/>
                </a:solidFill>
                <a:latin typeface="Georgia"/>
                <a:ea typeface="Georgia"/>
                <a:cs typeface="Georgia"/>
                <a:sym typeface="Georgia"/>
              </a:rPr>
              <a:t>Example:  S</a:t>
            </a:r>
            <a:r>
              <a:rPr lang="en-US" sz="2800">
                <a:solidFill>
                  <a:srgbClr val="333333"/>
                </a:solidFill>
                <a:highlight>
                  <a:srgbClr val="FFFFFF"/>
                </a:highlight>
                <a:latin typeface="Georgia"/>
                <a:ea typeface="Georgia"/>
                <a:cs typeface="Georgia"/>
                <a:sym typeface="Georgia"/>
              </a:rPr>
              <a:t>uccess for the Netflix recommendation engine may be if 70% of customers over the age of 18 select a movie from the recommended queue during Q3 of 2015.</a:t>
            </a:r>
          </a:p>
          <a:p>
            <a:pPr lvl="0" rtl="0">
              <a:spcBef>
                <a:spcPts val="0"/>
              </a:spcBef>
              <a:buNone/>
            </a:pPr>
            <a:r>
              <a:t/>
            </a:r>
            <a:endParaRPr sz="2800">
              <a:solidFill>
                <a:srgbClr val="333333"/>
              </a:solidFill>
              <a:highlight>
                <a:srgbClr val="FFFFFF"/>
              </a:highlight>
              <a:latin typeface="Georgia"/>
              <a:ea typeface="Georgia"/>
              <a:cs typeface="Georgia"/>
              <a:sym typeface="Georgia"/>
            </a:endParaRPr>
          </a:p>
          <a:p>
            <a:pPr indent="-256540" lvl="0" marL="203200" rtl="0">
              <a:spcBef>
                <a:spcPts val="0"/>
              </a:spcBef>
              <a:buClr>
                <a:srgbClr val="333333"/>
              </a:buClr>
              <a:buSzPct val="100000"/>
              <a:buFont typeface="Georgia"/>
              <a:buChar char="‣"/>
            </a:pPr>
            <a:r>
              <a:rPr lang="en-US" sz="2800">
                <a:solidFill>
                  <a:srgbClr val="333333"/>
                </a:solidFill>
                <a:highlight>
                  <a:srgbClr val="FFFFFF"/>
                </a:highlight>
                <a:latin typeface="Georgia"/>
                <a:ea typeface="Georgia"/>
                <a:cs typeface="Georgia"/>
                <a:sym typeface="Georgia"/>
              </a:rPr>
              <a:t>Regardless of setting, start your question with the SMART framework to help achieve your objectives.</a:t>
            </a:r>
          </a:p>
        </p:txBody>
      </p:sp>
      <p:sp>
        <p:nvSpPr>
          <p:cNvPr id="358" name="Shape 358"/>
          <p:cNvSpPr/>
          <p:nvPr/>
        </p:nvSpPr>
        <p:spPr>
          <a:xfrm>
            <a:off x="635000" y="736600"/>
            <a:ext cx="7721699" cy="431700"/>
          </a:xfrm>
          <a:prstGeom prst="rect">
            <a:avLst/>
          </a:prstGeom>
          <a:noFill/>
          <a:ln>
            <a:noFill/>
          </a:ln>
        </p:spPr>
        <p:txBody>
          <a:bodyPr anchorCtr="0" anchor="t" bIns="0" lIns="0" rIns="0" tIns="0">
            <a:noAutofit/>
          </a:bodyPr>
          <a:lstStyle/>
          <a:p>
            <a:pPr indent="0" lvl="0" marL="0" marR="0" rtl="0" algn="l">
              <a:lnSpc>
                <a:spcPct val="100000"/>
              </a:lnSpc>
              <a:spcBef>
                <a:spcPts val="0"/>
              </a:spcBef>
              <a:buSzPct val="25000"/>
              <a:buNone/>
            </a:pPr>
            <a:r>
              <a:rPr b="1" lang="en-US" sz="3200">
                <a:latin typeface="Oswald"/>
                <a:ea typeface="Oswald"/>
                <a:cs typeface="Oswald"/>
                <a:sym typeface="Oswald"/>
              </a:rPr>
              <a:t>CONTEXT IS IMPORTANT</a:t>
            </a: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62" name="Shape 362"/>
        <p:cNvGrpSpPr/>
        <p:nvPr/>
      </p:nvGrpSpPr>
      <p:grpSpPr>
        <a:xfrm>
          <a:off x="0" y="0"/>
          <a:ext cx="0" cy="0"/>
          <a:chOff x="0" y="0"/>
          <a:chExt cx="0" cy="0"/>
        </a:xfrm>
      </p:grpSpPr>
      <p:sp>
        <p:nvSpPr>
          <p:cNvPr id="363" name="Shape 363"/>
          <p:cNvSpPr/>
          <p:nvPr/>
        </p:nvSpPr>
        <p:spPr>
          <a:xfrm>
            <a:off x="635000" y="736600"/>
            <a:ext cx="10816499" cy="431700"/>
          </a:xfrm>
          <a:prstGeom prst="rect">
            <a:avLst/>
          </a:prstGeom>
          <a:noFill/>
          <a:ln>
            <a:noFill/>
          </a:ln>
        </p:spPr>
        <p:txBody>
          <a:bodyPr anchorCtr="0" anchor="t" bIns="0" lIns="0" rIns="0" tIns="0">
            <a:noAutofit/>
          </a:bodyPr>
          <a:lstStyle/>
          <a:p>
            <a:pPr indent="0" lvl="0" marL="0" marR="0" rtl="0" algn="l">
              <a:lnSpc>
                <a:spcPct val="100000"/>
              </a:lnSpc>
              <a:spcBef>
                <a:spcPts val="0"/>
              </a:spcBef>
              <a:buSzPct val="25000"/>
              <a:buNone/>
            </a:pPr>
            <a:r>
              <a:rPr b="1" lang="en-US" sz="3200">
                <a:latin typeface="Oswald"/>
                <a:ea typeface="Oswald"/>
                <a:cs typeface="Oswald"/>
                <a:sym typeface="Oswald"/>
              </a:rPr>
              <a:t>ACTIVITY:  KNOWLEDGE CHECK</a:t>
            </a:r>
          </a:p>
        </p:txBody>
      </p:sp>
      <p:pic>
        <p:nvPicPr>
          <p:cNvPr id="364" name="Shape 364"/>
          <p:cNvPicPr preferRelativeResize="0"/>
          <p:nvPr/>
        </p:nvPicPr>
        <p:blipFill>
          <a:blip r:embed="rId3">
            <a:alphaModFix/>
          </a:blip>
          <a:stretch>
            <a:fillRect/>
          </a:stretch>
        </p:blipFill>
        <p:spPr>
          <a:xfrm>
            <a:off x="1066600" y="3101000"/>
            <a:ext cx="952500" cy="952500"/>
          </a:xfrm>
          <a:prstGeom prst="rect">
            <a:avLst/>
          </a:prstGeom>
          <a:noFill/>
          <a:ln>
            <a:noFill/>
          </a:ln>
        </p:spPr>
      </p:pic>
      <p:sp>
        <p:nvSpPr>
          <p:cNvPr id="365" name="Shape 365"/>
          <p:cNvSpPr txBox="1"/>
          <p:nvPr/>
        </p:nvSpPr>
        <p:spPr>
          <a:xfrm>
            <a:off x="726300" y="2195300"/>
            <a:ext cx="2759700" cy="3039300"/>
          </a:xfrm>
          <a:prstGeom prst="rect">
            <a:avLst/>
          </a:prstGeom>
          <a:noFill/>
          <a:ln>
            <a:noFill/>
          </a:ln>
        </p:spPr>
        <p:txBody>
          <a:bodyPr anchorCtr="0" anchor="ctr" bIns="91425" lIns="91425" rIns="91425" tIns="91425">
            <a:noAutofit/>
          </a:bodyPr>
          <a:lstStyle/>
          <a:p>
            <a:pPr indent="457200" lvl="0" rtl="0">
              <a:lnSpc>
                <a:spcPct val="120000"/>
              </a:lnSpc>
              <a:spcBef>
                <a:spcPts val="0"/>
              </a:spcBef>
              <a:buNone/>
            </a:pPr>
            <a:r>
              <a:rPr b="1" lang="en-US" sz="1100">
                <a:solidFill>
                  <a:srgbClr val="FFFFFF"/>
                </a:solidFill>
                <a:latin typeface="Oswald"/>
                <a:ea typeface="Oswald"/>
                <a:cs typeface="Oswald"/>
                <a:sym typeface="Oswald"/>
              </a:rPr>
              <a:t>EXERCISE</a:t>
            </a:r>
          </a:p>
          <a:p>
            <a:pPr lvl="0" rtl="0">
              <a:lnSpc>
                <a:spcPct val="115000"/>
              </a:lnSpc>
              <a:spcBef>
                <a:spcPts val="0"/>
              </a:spcBef>
              <a:buNone/>
            </a:pPr>
            <a:r>
              <a:t/>
            </a:r>
            <a:endParaRPr sz="1000">
              <a:solidFill>
                <a:srgbClr val="FFFFFF"/>
              </a:solidFill>
              <a:latin typeface="Oswald"/>
              <a:ea typeface="Oswald"/>
              <a:cs typeface="Oswald"/>
              <a:sym typeface="Oswald"/>
            </a:endParaRPr>
          </a:p>
        </p:txBody>
      </p:sp>
      <p:sp>
        <p:nvSpPr>
          <p:cNvPr id="366" name="Shape 366"/>
          <p:cNvSpPr/>
          <p:nvPr/>
        </p:nvSpPr>
        <p:spPr>
          <a:xfrm>
            <a:off x="3052744" y="5792341"/>
            <a:ext cx="4170900" cy="330300"/>
          </a:xfrm>
          <a:prstGeom prst="rect">
            <a:avLst/>
          </a:prstGeom>
          <a:noFill/>
          <a:ln>
            <a:noFill/>
          </a:ln>
        </p:spPr>
        <p:txBody>
          <a:bodyPr anchorCtr="0" anchor="ctr" bIns="50800" lIns="50800" rIns="50800" tIns="50800">
            <a:noAutofit/>
          </a:bodyPr>
          <a:lstStyle/>
          <a:p>
            <a:pPr indent="0" lvl="0" marL="0" marR="0" rtl="0" algn="l">
              <a:spcBef>
                <a:spcPts val="0"/>
              </a:spcBef>
              <a:buSzPct val="25000"/>
              <a:buNone/>
            </a:pPr>
            <a:r>
              <a:rPr lang="en-US" sz="1800">
                <a:latin typeface="Georgia"/>
                <a:ea typeface="Georgia"/>
                <a:cs typeface="Georgia"/>
                <a:sym typeface="Georgia"/>
              </a:rPr>
              <a:t>Answers to the above questions</a:t>
            </a:r>
          </a:p>
        </p:txBody>
      </p:sp>
      <p:sp>
        <p:nvSpPr>
          <p:cNvPr id="367" name="Shape 367"/>
          <p:cNvSpPr/>
          <p:nvPr/>
        </p:nvSpPr>
        <p:spPr>
          <a:xfrm>
            <a:off x="2989800" y="5399657"/>
            <a:ext cx="3733800" cy="254100"/>
          </a:xfrm>
          <a:prstGeom prst="rect">
            <a:avLst/>
          </a:prstGeom>
          <a:noFill/>
          <a:ln>
            <a:noFill/>
          </a:ln>
        </p:spPr>
        <p:txBody>
          <a:bodyPr anchorCtr="0" anchor="t" bIns="0" lIns="0" rIns="0" tIns="0">
            <a:noAutofit/>
          </a:bodyPr>
          <a:lstStyle/>
          <a:p>
            <a:pPr indent="0" lvl="0" marL="0" marR="0" rtl="0" algn="l">
              <a:spcBef>
                <a:spcPts val="0"/>
              </a:spcBef>
              <a:buSzPct val="25000"/>
              <a:buNone/>
            </a:pPr>
            <a:r>
              <a:rPr b="1" i="0" lang="en-US" sz="2000" u="none" cap="none" strike="noStrike">
                <a:solidFill>
                  <a:srgbClr val="000000"/>
                </a:solidFill>
                <a:latin typeface="Oswald"/>
                <a:ea typeface="Oswald"/>
                <a:cs typeface="Oswald"/>
                <a:sym typeface="Oswald"/>
              </a:rPr>
              <a:t>DELIVERABLE</a:t>
            </a:r>
          </a:p>
        </p:txBody>
      </p:sp>
      <p:sp>
        <p:nvSpPr>
          <p:cNvPr id="368" name="Shape 368"/>
          <p:cNvSpPr/>
          <p:nvPr/>
        </p:nvSpPr>
        <p:spPr>
          <a:xfrm>
            <a:off x="2961475" y="2224360"/>
            <a:ext cx="7559399" cy="2496599"/>
          </a:xfrm>
          <a:prstGeom prst="rect">
            <a:avLst/>
          </a:prstGeom>
          <a:noFill/>
          <a:ln>
            <a:noFill/>
          </a:ln>
        </p:spPr>
        <p:txBody>
          <a:bodyPr anchorCtr="0" anchor="ctr" bIns="50800" lIns="50800" rIns="50800" tIns="50800">
            <a:noAutofit/>
          </a:bodyPr>
          <a:lstStyle/>
          <a:p>
            <a:pPr lvl="0" rtl="0">
              <a:spcBef>
                <a:spcPts val="0"/>
              </a:spcBef>
              <a:buNone/>
            </a:pPr>
            <a:r>
              <a:t/>
            </a:r>
            <a:endParaRPr sz="1800">
              <a:solidFill>
                <a:srgbClr val="333333"/>
              </a:solidFill>
              <a:latin typeface="Georgia"/>
              <a:ea typeface="Georgia"/>
              <a:cs typeface="Georgia"/>
              <a:sym typeface="Georgia"/>
            </a:endParaRPr>
          </a:p>
          <a:p>
            <a:pPr indent="-342900" lvl="0" marL="457200" rtl="0">
              <a:spcBef>
                <a:spcPts val="0"/>
              </a:spcBef>
              <a:buClr>
                <a:srgbClr val="333333"/>
              </a:buClr>
              <a:buSzPct val="100000"/>
              <a:buFont typeface="Georgia"/>
              <a:buAutoNum type="arabicPeriod"/>
            </a:pPr>
            <a:r>
              <a:rPr lang="en-US" sz="1800">
                <a:solidFill>
                  <a:srgbClr val="333333"/>
                </a:solidFill>
                <a:latin typeface="Georgia"/>
                <a:ea typeface="Georgia"/>
                <a:cs typeface="Georgia"/>
                <a:sym typeface="Georgia"/>
              </a:rPr>
              <a:t>Which of the following uses the SMART framework?  Why?  What is missing?</a:t>
            </a:r>
          </a:p>
          <a:p>
            <a:pPr lvl="0" rtl="0">
              <a:spcBef>
                <a:spcPts val="0"/>
              </a:spcBef>
              <a:buNone/>
            </a:pPr>
            <a:r>
              <a:t/>
            </a:r>
            <a:endParaRPr sz="1800">
              <a:solidFill>
                <a:srgbClr val="333333"/>
              </a:solidFill>
              <a:latin typeface="Georgia"/>
              <a:ea typeface="Georgia"/>
              <a:cs typeface="Georgia"/>
              <a:sym typeface="Georgia"/>
            </a:endParaRPr>
          </a:p>
          <a:p>
            <a:pPr indent="-342900" lvl="1" marL="914400" rtl="0">
              <a:spcBef>
                <a:spcPts val="0"/>
              </a:spcBef>
              <a:buClr>
                <a:srgbClr val="333333"/>
              </a:buClr>
              <a:buSzPct val="100000"/>
              <a:buFont typeface="Georgia"/>
              <a:buAutoNum type="alphaLcPeriod"/>
            </a:pPr>
            <a:r>
              <a:rPr lang="en-US" sz="1800">
                <a:solidFill>
                  <a:srgbClr val="333333"/>
                </a:solidFill>
                <a:latin typeface="Georgia"/>
                <a:ea typeface="Georgia"/>
                <a:cs typeface="Georgia"/>
                <a:sym typeface="Georgia"/>
              </a:rPr>
              <a:t>I am looking to see if there is an association with number of passengers with carry on luggage and delayed take-off time.</a:t>
            </a:r>
          </a:p>
          <a:p>
            <a:pPr lvl="0" rtl="0">
              <a:spcBef>
                <a:spcPts val="0"/>
              </a:spcBef>
              <a:buNone/>
            </a:pPr>
            <a:r>
              <a:t/>
            </a:r>
            <a:endParaRPr sz="1800">
              <a:solidFill>
                <a:srgbClr val="333333"/>
              </a:solidFill>
              <a:latin typeface="Georgia"/>
              <a:ea typeface="Georgia"/>
              <a:cs typeface="Georgia"/>
              <a:sym typeface="Georgia"/>
            </a:endParaRPr>
          </a:p>
          <a:p>
            <a:pPr indent="-342900" lvl="1" marL="914400" rtl="0">
              <a:spcBef>
                <a:spcPts val="0"/>
              </a:spcBef>
              <a:buClr>
                <a:srgbClr val="333333"/>
              </a:buClr>
              <a:buSzPct val="100000"/>
              <a:buFont typeface="Georgia"/>
              <a:buAutoNum type="alphaLcPeriod"/>
            </a:pPr>
            <a:r>
              <a:rPr lang="en-US" sz="1800">
                <a:solidFill>
                  <a:srgbClr val="333333"/>
                </a:solidFill>
                <a:latin typeface="Georgia"/>
                <a:ea typeface="Georgia"/>
                <a:cs typeface="Georgia"/>
                <a:sym typeface="Georgia"/>
              </a:rPr>
              <a:t>Determine if the number of passengers on JetBlue, Delta and United domestic flights with carry-on luggage is associated with delayed take-off time using data from flightstats.com from January 2015- December 2015.</a:t>
            </a:r>
          </a:p>
        </p:txBody>
      </p:sp>
      <p:sp>
        <p:nvSpPr>
          <p:cNvPr id="369" name="Shape 369"/>
          <p:cNvSpPr/>
          <p:nvPr/>
        </p:nvSpPr>
        <p:spPr>
          <a:xfrm>
            <a:off x="2989800" y="1776150"/>
            <a:ext cx="7617600" cy="254100"/>
          </a:xfrm>
          <a:prstGeom prst="rect">
            <a:avLst/>
          </a:prstGeom>
          <a:noFill/>
          <a:ln>
            <a:noFill/>
          </a:ln>
        </p:spPr>
        <p:txBody>
          <a:bodyPr anchorCtr="0" anchor="t" bIns="0" lIns="0" rIns="0" tIns="0">
            <a:noAutofit/>
          </a:bodyPr>
          <a:lstStyle/>
          <a:p>
            <a:pPr indent="0" lvl="0" marL="0" marR="0" rtl="0" algn="l">
              <a:spcBef>
                <a:spcPts val="0"/>
              </a:spcBef>
              <a:buSzPct val="25000"/>
              <a:buNone/>
            </a:pPr>
            <a:r>
              <a:rPr b="1" lang="en-US" sz="2000">
                <a:latin typeface="Oswald"/>
                <a:ea typeface="Oswald"/>
                <a:cs typeface="Oswald"/>
                <a:sym typeface="Oswald"/>
              </a:rPr>
              <a:t>ANSWER THE FOLLOWING QUESTIONS (5 minutes)</a:t>
            </a:r>
          </a:p>
        </p:txBody>
      </p:sp>
      <p:cxnSp>
        <p:nvCxnSpPr>
          <p:cNvPr id="370" name="Shape 370"/>
          <p:cNvCxnSpPr/>
          <p:nvPr/>
        </p:nvCxnSpPr>
        <p:spPr>
          <a:xfrm rot="10800000">
            <a:off x="2497950" y="1755450"/>
            <a:ext cx="0" cy="4661099"/>
          </a:xfrm>
          <a:prstGeom prst="straightConnector1">
            <a:avLst/>
          </a:prstGeom>
          <a:noFill/>
          <a:ln cap="flat" cmpd="sng" w="9525">
            <a:solidFill>
              <a:srgbClr val="B7B7B7"/>
            </a:solidFill>
            <a:prstDash val="solid"/>
            <a:round/>
            <a:headEnd len="lg" w="lg" type="none"/>
            <a:tailEnd len="lg" w="lg" type="none"/>
          </a:ln>
        </p:spPr>
      </p:cxn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74" name="Shape 374"/>
        <p:cNvGrpSpPr/>
        <p:nvPr/>
      </p:nvGrpSpPr>
      <p:grpSpPr>
        <a:xfrm>
          <a:off x="0" y="0"/>
          <a:ext cx="0" cy="0"/>
          <a:chOff x="0" y="0"/>
          <a:chExt cx="0" cy="0"/>
        </a:xfrm>
      </p:grpSpPr>
      <p:sp>
        <p:nvSpPr>
          <p:cNvPr id="375" name="Shape 375"/>
          <p:cNvSpPr txBox="1"/>
          <p:nvPr>
            <p:ph idx="1" type="body"/>
          </p:nvPr>
        </p:nvSpPr>
        <p:spPr>
          <a:xfrm>
            <a:off x="635006" y="1292775"/>
            <a:ext cx="11734800" cy="3809999"/>
          </a:xfrm>
          <a:prstGeom prst="rect">
            <a:avLst/>
          </a:prstGeom>
          <a:noFill/>
          <a:ln>
            <a:noFill/>
          </a:ln>
        </p:spPr>
        <p:txBody>
          <a:bodyPr anchorCtr="0" anchor="t" bIns="0" lIns="0" rIns="0" tIns="0">
            <a:noAutofit/>
          </a:bodyPr>
          <a:lstStyle/>
          <a:p>
            <a:pPr lvl="0" rtl="0">
              <a:spcBef>
                <a:spcPts val="0"/>
              </a:spcBef>
              <a:buNone/>
            </a:pPr>
            <a:r>
              <a:t/>
            </a:r>
            <a:endParaRPr sz="2800">
              <a:solidFill>
                <a:schemeClr val="dk1"/>
              </a:solidFill>
              <a:latin typeface="Georgia"/>
              <a:ea typeface="Georgia"/>
              <a:cs typeface="Georgia"/>
              <a:sym typeface="Georgia"/>
            </a:endParaRPr>
          </a:p>
          <a:p>
            <a:pPr indent="-256540" lvl="0" marL="203200" rtl="0">
              <a:spcBef>
                <a:spcPts val="0"/>
              </a:spcBef>
              <a:buClr>
                <a:srgbClr val="333333"/>
              </a:buClr>
              <a:buSzPct val="100000"/>
              <a:buFont typeface="Georgia"/>
              <a:buChar char="‣"/>
            </a:pPr>
            <a:r>
              <a:rPr lang="en-US" sz="2800">
                <a:solidFill>
                  <a:srgbClr val="333333"/>
                </a:solidFill>
                <a:latin typeface="Georgia"/>
                <a:ea typeface="Georgia"/>
                <a:cs typeface="Georgia"/>
                <a:sym typeface="Georgia"/>
              </a:rPr>
              <a:t>Different data types have different limitations and strengths.</a:t>
            </a:r>
          </a:p>
          <a:p>
            <a:pPr lvl="0" rtl="0">
              <a:spcBef>
                <a:spcPts val="0"/>
              </a:spcBef>
              <a:buNone/>
            </a:pPr>
            <a:r>
              <a:t/>
            </a:r>
            <a:endParaRPr sz="2800">
              <a:solidFill>
                <a:srgbClr val="333333"/>
              </a:solidFill>
              <a:latin typeface="Georgia"/>
              <a:ea typeface="Georgia"/>
              <a:cs typeface="Georgia"/>
              <a:sym typeface="Georgia"/>
            </a:endParaRPr>
          </a:p>
          <a:p>
            <a:pPr indent="-256540" lvl="0" marL="203200" rtl="0">
              <a:spcBef>
                <a:spcPts val="0"/>
              </a:spcBef>
              <a:buClr>
                <a:srgbClr val="333333"/>
              </a:buClr>
              <a:buSzPct val="100000"/>
              <a:buFont typeface="Georgia"/>
              <a:buChar char="‣"/>
            </a:pPr>
            <a:r>
              <a:rPr lang="en-US" sz="2800">
                <a:solidFill>
                  <a:srgbClr val="333333"/>
                </a:solidFill>
                <a:latin typeface="Georgia"/>
                <a:ea typeface="Georgia"/>
                <a:cs typeface="Georgia"/>
                <a:sym typeface="Georgia"/>
              </a:rPr>
              <a:t>Certain types of analyses aren’t possible with certain data types.</a:t>
            </a:r>
          </a:p>
        </p:txBody>
      </p:sp>
      <p:sp>
        <p:nvSpPr>
          <p:cNvPr id="376" name="Shape 376"/>
          <p:cNvSpPr/>
          <p:nvPr/>
        </p:nvSpPr>
        <p:spPr>
          <a:xfrm>
            <a:off x="635000" y="736600"/>
            <a:ext cx="7721699" cy="431700"/>
          </a:xfrm>
          <a:prstGeom prst="rect">
            <a:avLst/>
          </a:prstGeom>
          <a:noFill/>
          <a:ln>
            <a:noFill/>
          </a:ln>
        </p:spPr>
        <p:txBody>
          <a:bodyPr anchorCtr="0" anchor="t" bIns="0" lIns="0" rIns="0" tIns="0">
            <a:noAutofit/>
          </a:bodyPr>
          <a:lstStyle/>
          <a:p>
            <a:pPr indent="0" lvl="0" marL="0" marR="0" rtl="0" algn="l">
              <a:lnSpc>
                <a:spcPct val="100000"/>
              </a:lnSpc>
              <a:spcBef>
                <a:spcPts val="0"/>
              </a:spcBef>
              <a:buSzPct val="25000"/>
              <a:buNone/>
            </a:pPr>
            <a:r>
              <a:rPr b="1" lang="en-US" sz="3200">
                <a:latin typeface="Oswald"/>
                <a:ea typeface="Oswald"/>
                <a:cs typeface="Oswald"/>
                <a:sym typeface="Oswald"/>
              </a:rPr>
              <a:t>WHY DATA TYPES MATTER</a:t>
            </a: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80" name="Shape 380"/>
        <p:cNvGrpSpPr/>
        <p:nvPr/>
      </p:nvGrpSpPr>
      <p:grpSpPr>
        <a:xfrm>
          <a:off x="0" y="0"/>
          <a:ext cx="0" cy="0"/>
          <a:chOff x="0" y="0"/>
          <a:chExt cx="0" cy="0"/>
        </a:xfrm>
      </p:grpSpPr>
      <p:sp>
        <p:nvSpPr>
          <p:cNvPr id="381" name="Shape 381"/>
          <p:cNvSpPr txBox="1"/>
          <p:nvPr>
            <p:ph idx="1" type="body"/>
          </p:nvPr>
        </p:nvSpPr>
        <p:spPr>
          <a:xfrm>
            <a:off x="635006" y="1292775"/>
            <a:ext cx="11734800" cy="3809999"/>
          </a:xfrm>
          <a:prstGeom prst="rect">
            <a:avLst/>
          </a:prstGeom>
          <a:noFill/>
          <a:ln>
            <a:noFill/>
          </a:ln>
        </p:spPr>
        <p:txBody>
          <a:bodyPr anchorCtr="0" anchor="t" bIns="0" lIns="0" rIns="0" tIns="0">
            <a:noAutofit/>
          </a:bodyPr>
          <a:lstStyle/>
          <a:p>
            <a:pPr lvl="0" rtl="0">
              <a:spcBef>
                <a:spcPts val="0"/>
              </a:spcBef>
              <a:buNone/>
            </a:pPr>
            <a:r>
              <a:t/>
            </a:r>
            <a:endParaRPr sz="2800">
              <a:solidFill>
                <a:schemeClr val="dk1"/>
              </a:solidFill>
              <a:latin typeface="Georgia"/>
              <a:ea typeface="Georgia"/>
              <a:cs typeface="Georgia"/>
              <a:sym typeface="Georgia"/>
            </a:endParaRPr>
          </a:p>
          <a:p>
            <a:pPr indent="-256540" lvl="0" marL="203200" rtl="0">
              <a:spcBef>
                <a:spcPts val="0"/>
              </a:spcBef>
              <a:buClr>
                <a:srgbClr val="333333"/>
              </a:buClr>
              <a:buSzPct val="100000"/>
              <a:buFont typeface="Georgia"/>
              <a:buChar char="‣"/>
            </a:pPr>
            <a:r>
              <a:rPr lang="en-US" sz="2800">
                <a:solidFill>
                  <a:srgbClr val="333333"/>
                </a:solidFill>
                <a:latin typeface="Georgia"/>
                <a:ea typeface="Georgia"/>
                <a:cs typeface="Georgia"/>
                <a:sym typeface="Georgia"/>
              </a:rPr>
              <a:t>All information is determined at the same time; all data comes from the same time period.</a:t>
            </a:r>
          </a:p>
          <a:p>
            <a:pPr lvl="0" rtl="0">
              <a:spcBef>
                <a:spcPts val="0"/>
              </a:spcBef>
              <a:buNone/>
            </a:pPr>
            <a:r>
              <a:t/>
            </a:r>
            <a:endParaRPr sz="2800">
              <a:solidFill>
                <a:srgbClr val="333333"/>
              </a:solidFill>
              <a:latin typeface="Georgia"/>
              <a:ea typeface="Georgia"/>
              <a:cs typeface="Georgia"/>
              <a:sym typeface="Georgia"/>
            </a:endParaRPr>
          </a:p>
          <a:p>
            <a:pPr indent="-256540" lvl="0" marL="203200" rtl="0">
              <a:spcBef>
                <a:spcPts val="0"/>
              </a:spcBef>
              <a:buClr>
                <a:srgbClr val="333333"/>
              </a:buClr>
              <a:buSzPct val="100000"/>
              <a:buFont typeface="Georgia"/>
              <a:buChar char="‣"/>
            </a:pPr>
            <a:r>
              <a:rPr lang="en-US" sz="2800">
                <a:solidFill>
                  <a:srgbClr val="333333"/>
                </a:solidFill>
                <a:latin typeface="Georgia"/>
                <a:ea typeface="Georgia"/>
                <a:cs typeface="Georgia"/>
                <a:sym typeface="Georgia"/>
              </a:rPr>
              <a:t>Issues:  There is no distinction between exposure and outcome</a:t>
            </a:r>
          </a:p>
          <a:p>
            <a:pPr indent="0" lvl="0" marL="0" rtl="0">
              <a:spcBef>
                <a:spcPts val="0"/>
              </a:spcBef>
              <a:buNone/>
            </a:pPr>
            <a:r>
              <a:t/>
            </a:r>
            <a:endParaRPr sz="2800">
              <a:solidFill>
                <a:srgbClr val="333333"/>
              </a:solidFill>
              <a:latin typeface="Georgia"/>
              <a:ea typeface="Georgia"/>
              <a:cs typeface="Georgia"/>
              <a:sym typeface="Georgia"/>
            </a:endParaRPr>
          </a:p>
        </p:txBody>
      </p:sp>
      <p:sp>
        <p:nvSpPr>
          <p:cNvPr id="382" name="Shape 382"/>
          <p:cNvSpPr/>
          <p:nvPr/>
        </p:nvSpPr>
        <p:spPr>
          <a:xfrm>
            <a:off x="635000" y="736600"/>
            <a:ext cx="7721699" cy="431700"/>
          </a:xfrm>
          <a:prstGeom prst="rect">
            <a:avLst/>
          </a:prstGeom>
          <a:noFill/>
          <a:ln>
            <a:noFill/>
          </a:ln>
        </p:spPr>
        <p:txBody>
          <a:bodyPr anchorCtr="0" anchor="t" bIns="0" lIns="0" rIns="0" tIns="0">
            <a:noAutofit/>
          </a:bodyPr>
          <a:lstStyle/>
          <a:p>
            <a:pPr indent="0" lvl="0" marL="0" marR="0" rtl="0" algn="l">
              <a:lnSpc>
                <a:spcPct val="100000"/>
              </a:lnSpc>
              <a:spcBef>
                <a:spcPts val="0"/>
              </a:spcBef>
              <a:buSzPct val="25000"/>
              <a:buNone/>
            </a:pPr>
            <a:r>
              <a:rPr b="1" lang="en-US" sz="3200">
                <a:latin typeface="Oswald"/>
                <a:ea typeface="Oswald"/>
                <a:cs typeface="Oswald"/>
                <a:sym typeface="Oswald"/>
              </a:rPr>
              <a:t>CROSS-SECTIONAL DATA</a:t>
            </a: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86" name="Shape 386"/>
        <p:cNvGrpSpPr/>
        <p:nvPr/>
      </p:nvGrpSpPr>
      <p:grpSpPr>
        <a:xfrm>
          <a:off x="0" y="0"/>
          <a:ext cx="0" cy="0"/>
          <a:chOff x="0" y="0"/>
          <a:chExt cx="0" cy="0"/>
        </a:xfrm>
      </p:grpSpPr>
      <p:sp>
        <p:nvSpPr>
          <p:cNvPr id="387" name="Shape 387"/>
          <p:cNvSpPr txBox="1"/>
          <p:nvPr>
            <p:ph idx="1" type="body"/>
          </p:nvPr>
        </p:nvSpPr>
        <p:spPr>
          <a:xfrm>
            <a:off x="635006" y="1292775"/>
            <a:ext cx="11734800" cy="3809999"/>
          </a:xfrm>
          <a:prstGeom prst="rect">
            <a:avLst/>
          </a:prstGeom>
          <a:noFill/>
          <a:ln>
            <a:noFill/>
          </a:ln>
        </p:spPr>
        <p:txBody>
          <a:bodyPr anchorCtr="0" anchor="t" bIns="0" lIns="0" rIns="0" tIns="0">
            <a:noAutofit/>
          </a:bodyPr>
          <a:lstStyle/>
          <a:p>
            <a:pPr lvl="0" rtl="0">
              <a:spcBef>
                <a:spcPts val="0"/>
              </a:spcBef>
              <a:buNone/>
            </a:pPr>
            <a:r>
              <a:t/>
            </a:r>
            <a:endParaRPr sz="2800">
              <a:solidFill>
                <a:srgbClr val="333333"/>
              </a:solidFill>
              <a:latin typeface="Georgia"/>
              <a:ea typeface="Georgia"/>
              <a:cs typeface="Georgia"/>
              <a:sym typeface="Georgia"/>
            </a:endParaRPr>
          </a:p>
          <a:p>
            <a:pPr indent="-256540" lvl="0" marL="203200" rtl="0">
              <a:lnSpc>
                <a:spcPct val="150000"/>
              </a:lnSpc>
              <a:spcBef>
                <a:spcPts val="0"/>
              </a:spcBef>
              <a:buClr>
                <a:srgbClr val="333333"/>
              </a:buClr>
              <a:buSzPct val="100000"/>
              <a:buFont typeface="Georgia"/>
              <a:buChar char="‣"/>
            </a:pPr>
            <a:r>
              <a:rPr lang="en-US" sz="2800">
                <a:solidFill>
                  <a:srgbClr val="333333"/>
                </a:solidFill>
                <a:latin typeface="Georgia"/>
                <a:ea typeface="Georgia"/>
                <a:cs typeface="Georgia"/>
                <a:sym typeface="Georgia"/>
              </a:rPr>
              <a:t>Strengths</a:t>
            </a:r>
          </a:p>
          <a:p>
            <a:pPr lvl="1" rtl="0">
              <a:lnSpc>
                <a:spcPct val="150000"/>
              </a:lnSpc>
              <a:spcBef>
                <a:spcPts val="0"/>
              </a:spcBef>
              <a:buClr>
                <a:srgbClr val="333333"/>
              </a:buClr>
              <a:buSzPct val="100000"/>
              <a:buFont typeface="Georgia"/>
            </a:pPr>
            <a:r>
              <a:rPr lang="en-US" sz="2800">
                <a:solidFill>
                  <a:srgbClr val="333333"/>
                </a:solidFill>
                <a:latin typeface="Georgia"/>
                <a:ea typeface="Georgia"/>
                <a:cs typeface="Georgia"/>
                <a:sym typeface="Georgia"/>
              </a:rPr>
              <a:t>Often population based</a:t>
            </a:r>
          </a:p>
          <a:p>
            <a:pPr lvl="1" rtl="0">
              <a:lnSpc>
                <a:spcPct val="150000"/>
              </a:lnSpc>
              <a:spcBef>
                <a:spcPts val="0"/>
              </a:spcBef>
              <a:buClr>
                <a:srgbClr val="333333"/>
              </a:buClr>
              <a:buSzPct val="100000"/>
              <a:buFont typeface="Georgia"/>
            </a:pPr>
            <a:r>
              <a:rPr lang="en-US" sz="2800">
                <a:solidFill>
                  <a:srgbClr val="333333"/>
                </a:solidFill>
                <a:latin typeface="Georgia"/>
                <a:ea typeface="Georgia"/>
                <a:cs typeface="Georgia"/>
                <a:sym typeface="Georgia"/>
              </a:rPr>
              <a:t>Generalizability</a:t>
            </a:r>
          </a:p>
          <a:p>
            <a:pPr lvl="1" rtl="0">
              <a:lnSpc>
                <a:spcPct val="150000"/>
              </a:lnSpc>
              <a:spcBef>
                <a:spcPts val="0"/>
              </a:spcBef>
              <a:buClr>
                <a:srgbClr val="333333"/>
              </a:buClr>
              <a:buSzPct val="100000"/>
              <a:buFont typeface="Georgia"/>
            </a:pPr>
            <a:r>
              <a:rPr lang="en-US" sz="2800">
                <a:solidFill>
                  <a:srgbClr val="333333"/>
                </a:solidFill>
                <a:latin typeface="Georgia"/>
                <a:ea typeface="Georgia"/>
                <a:cs typeface="Georgia"/>
                <a:sym typeface="Georgia"/>
              </a:rPr>
              <a:t>Reduce cost compared to other types of data collection methods</a:t>
            </a:r>
          </a:p>
          <a:p>
            <a:pPr lvl="0" rtl="0">
              <a:spcBef>
                <a:spcPts val="0"/>
              </a:spcBef>
              <a:buNone/>
            </a:pPr>
            <a:r>
              <a:t/>
            </a:r>
            <a:endParaRPr sz="2800">
              <a:solidFill>
                <a:srgbClr val="333333"/>
              </a:solidFill>
              <a:latin typeface="Georgia"/>
              <a:ea typeface="Georgia"/>
              <a:cs typeface="Georgia"/>
              <a:sym typeface="Georgia"/>
            </a:endParaRPr>
          </a:p>
          <a:p>
            <a:pPr indent="-256540" lvl="0" marL="203200" rtl="0">
              <a:lnSpc>
                <a:spcPct val="150000"/>
              </a:lnSpc>
              <a:spcBef>
                <a:spcPts val="0"/>
              </a:spcBef>
              <a:buClr>
                <a:srgbClr val="333333"/>
              </a:buClr>
              <a:buSzPct val="100000"/>
              <a:buFont typeface="Georgia"/>
              <a:buChar char="‣"/>
            </a:pPr>
            <a:r>
              <a:rPr lang="en-US" sz="2800">
                <a:solidFill>
                  <a:srgbClr val="333333"/>
                </a:solidFill>
                <a:latin typeface="Georgia"/>
                <a:ea typeface="Georgia"/>
                <a:cs typeface="Georgia"/>
                <a:sym typeface="Georgia"/>
              </a:rPr>
              <a:t>Weaknesses</a:t>
            </a:r>
          </a:p>
          <a:p>
            <a:pPr lvl="1" rtl="0">
              <a:lnSpc>
                <a:spcPct val="150000"/>
              </a:lnSpc>
              <a:spcBef>
                <a:spcPts val="0"/>
              </a:spcBef>
              <a:buClr>
                <a:srgbClr val="333333"/>
              </a:buClr>
              <a:buSzPct val="100000"/>
              <a:buFont typeface="Georgia"/>
            </a:pPr>
            <a:r>
              <a:rPr lang="en-US" sz="2800">
                <a:solidFill>
                  <a:srgbClr val="333333"/>
                </a:solidFill>
                <a:latin typeface="Georgia"/>
                <a:ea typeface="Georgia"/>
                <a:cs typeface="Georgia"/>
                <a:sym typeface="Georgia"/>
              </a:rPr>
              <a:t>Separation of cause and effect may be difficult (or impossible)</a:t>
            </a:r>
          </a:p>
          <a:p>
            <a:pPr lvl="1" rtl="0">
              <a:lnSpc>
                <a:spcPct val="150000"/>
              </a:lnSpc>
              <a:spcBef>
                <a:spcPts val="0"/>
              </a:spcBef>
              <a:buClr>
                <a:srgbClr val="333333"/>
              </a:buClr>
              <a:buSzPct val="100000"/>
              <a:buFont typeface="Georgia"/>
            </a:pPr>
            <a:r>
              <a:rPr lang="en-US" sz="2800">
                <a:solidFill>
                  <a:srgbClr val="333333"/>
                </a:solidFill>
                <a:latin typeface="Georgia"/>
                <a:ea typeface="Georgia"/>
                <a:cs typeface="Georgia"/>
                <a:sym typeface="Georgia"/>
              </a:rPr>
              <a:t>Variables/cases with long duration are over-represented</a:t>
            </a:r>
          </a:p>
        </p:txBody>
      </p:sp>
      <p:sp>
        <p:nvSpPr>
          <p:cNvPr id="388" name="Shape 388"/>
          <p:cNvSpPr/>
          <p:nvPr/>
        </p:nvSpPr>
        <p:spPr>
          <a:xfrm>
            <a:off x="635000" y="736600"/>
            <a:ext cx="7721699" cy="431700"/>
          </a:xfrm>
          <a:prstGeom prst="rect">
            <a:avLst/>
          </a:prstGeom>
          <a:noFill/>
          <a:ln>
            <a:noFill/>
          </a:ln>
        </p:spPr>
        <p:txBody>
          <a:bodyPr anchorCtr="0" anchor="t" bIns="0" lIns="0" rIns="0" tIns="0">
            <a:noAutofit/>
          </a:bodyPr>
          <a:lstStyle/>
          <a:p>
            <a:pPr indent="0" lvl="0" marL="0" marR="0" rtl="0" algn="l">
              <a:lnSpc>
                <a:spcPct val="100000"/>
              </a:lnSpc>
              <a:spcBef>
                <a:spcPts val="0"/>
              </a:spcBef>
              <a:buSzPct val="25000"/>
              <a:buNone/>
            </a:pPr>
            <a:r>
              <a:rPr b="1" lang="en-US" sz="3200">
                <a:latin typeface="Oswald"/>
                <a:ea typeface="Oswald"/>
                <a:cs typeface="Oswald"/>
                <a:sym typeface="Oswald"/>
              </a:rPr>
              <a:t>CROSS-SECTIONAL DATA</a:t>
            </a: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92" name="Shape 392"/>
        <p:cNvGrpSpPr/>
        <p:nvPr/>
      </p:nvGrpSpPr>
      <p:grpSpPr>
        <a:xfrm>
          <a:off x="0" y="0"/>
          <a:ext cx="0" cy="0"/>
          <a:chOff x="0" y="0"/>
          <a:chExt cx="0" cy="0"/>
        </a:xfrm>
      </p:grpSpPr>
      <p:sp>
        <p:nvSpPr>
          <p:cNvPr id="393" name="Shape 393"/>
          <p:cNvSpPr/>
          <p:nvPr/>
        </p:nvSpPr>
        <p:spPr>
          <a:xfrm>
            <a:off x="635000" y="736600"/>
            <a:ext cx="7721699" cy="431700"/>
          </a:xfrm>
          <a:prstGeom prst="rect">
            <a:avLst/>
          </a:prstGeom>
          <a:noFill/>
          <a:ln>
            <a:noFill/>
          </a:ln>
        </p:spPr>
        <p:txBody>
          <a:bodyPr anchorCtr="0" anchor="t" bIns="0" lIns="0" rIns="0" tIns="0">
            <a:noAutofit/>
          </a:bodyPr>
          <a:lstStyle/>
          <a:p>
            <a:pPr indent="0" lvl="0" marL="0" marR="0" rtl="0" algn="l">
              <a:lnSpc>
                <a:spcPct val="100000"/>
              </a:lnSpc>
              <a:spcBef>
                <a:spcPts val="0"/>
              </a:spcBef>
              <a:buSzPct val="25000"/>
              <a:buNone/>
            </a:pPr>
            <a:r>
              <a:rPr b="1" lang="en-US" sz="3200">
                <a:latin typeface="Oswald"/>
                <a:ea typeface="Oswald"/>
                <a:cs typeface="Oswald"/>
                <a:sym typeface="Oswald"/>
              </a:rPr>
              <a:t>CROSS-SECTIONAL DATA</a:t>
            </a:r>
          </a:p>
        </p:txBody>
      </p:sp>
      <p:pic>
        <p:nvPicPr>
          <p:cNvPr id="394" name="Shape 394"/>
          <p:cNvPicPr preferRelativeResize="0"/>
          <p:nvPr/>
        </p:nvPicPr>
        <p:blipFill>
          <a:blip r:embed="rId3">
            <a:alphaModFix/>
          </a:blip>
          <a:stretch>
            <a:fillRect/>
          </a:stretch>
        </p:blipFill>
        <p:spPr>
          <a:xfrm>
            <a:off x="2495933" y="1292775"/>
            <a:ext cx="8012940" cy="600972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D9D9D9"/>
        </a:solidFill>
      </p:bgPr>
    </p:bg>
    <p:spTree>
      <p:nvGrpSpPr>
        <p:cNvPr id="224" name="Shape 224"/>
        <p:cNvGrpSpPr/>
        <p:nvPr/>
      </p:nvGrpSpPr>
      <p:grpSpPr>
        <a:xfrm>
          <a:off x="0" y="0"/>
          <a:ext cx="0" cy="0"/>
          <a:chOff x="0" y="0"/>
          <a:chExt cx="0" cy="0"/>
        </a:xfrm>
      </p:grpSpPr>
      <p:sp>
        <p:nvSpPr>
          <p:cNvPr id="225" name="Shape 225"/>
          <p:cNvSpPr/>
          <p:nvPr/>
        </p:nvSpPr>
        <p:spPr>
          <a:xfrm>
            <a:off x="635000" y="736600"/>
            <a:ext cx="11568900" cy="431700"/>
          </a:xfrm>
          <a:prstGeom prst="rect">
            <a:avLst/>
          </a:prstGeom>
          <a:noFill/>
          <a:ln>
            <a:noFill/>
          </a:ln>
        </p:spPr>
        <p:txBody>
          <a:bodyPr anchorCtr="0" anchor="t" bIns="0" lIns="0" rIns="0" tIns="0">
            <a:noAutofit/>
          </a:bodyPr>
          <a:lstStyle/>
          <a:p>
            <a:pPr indent="0" lvl="0" marL="0" marR="0" rtl="0" algn="l">
              <a:lnSpc>
                <a:spcPct val="100000"/>
              </a:lnSpc>
              <a:spcBef>
                <a:spcPts val="0"/>
              </a:spcBef>
              <a:buSzPct val="25000"/>
              <a:buNone/>
            </a:pPr>
            <a:r>
              <a:rPr b="1" lang="en-US" sz="3200">
                <a:solidFill>
                  <a:srgbClr val="E52123"/>
                </a:solidFill>
                <a:latin typeface="Oswald"/>
                <a:ea typeface="Oswald"/>
                <a:cs typeface="Oswald"/>
                <a:sym typeface="Oswald"/>
              </a:rPr>
              <a:t>FOR INSTRUCTOR PURPOSES ONLY </a:t>
            </a:r>
          </a:p>
        </p:txBody>
      </p:sp>
      <p:sp>
        <p:nvSpPr>
          <p:cNvPr id="226" name="Shape 226"/>
          <p:cNvSpPr/>
          <p:nvPr/>
        </p:nvSpPr>
        <p:spPr>
          <a:xfrm>
            <a:off x="635000" y="1442225"/>
            <a:ext cx="7721699" cy="431700"/>
          </a:xfrm>
          <a:prstGeom prst="rect">
            <a:avLst/>
          </a:prstGeom>
          <a:noFill/>
          <a:ln>
            <a:noFill/>
          </a:ln>
        </p:spPr>
        <p:txBody>
          <a:bodyPr anchorCtr="0" anchor="t" bIns="0" lIns="0" rIns="0" tIns="0">
            <a:noAutofit/>
          </a:bodyPr>
          <a:lstStyle/>
          <a:p>
            <a:pPr indent="0" lvl="0" marL="0" marR="0" rtl="0" algn="l">
              <a:lnSpc>
                <a:spcPct val="100000"/>
              </a:lnSpc>
              <a:spcBef>
                <a:spcPts val="0"/>
              </a:spcBef>
              <a:buSzPct val="25000"/>
              <a:buNone/>
            </a:pPr>
            <a:r>
              <a:rPr b="1" lang="en-US" sz="3200">
                <a:latin typeface="Oswald"/>
                <a:ea typeface="Oswald"/>
                <a:cs typeface="Oswald"/>
                <a:sym typeface="Oswald"/>
              </a:rPr>
              <a:t>PRE-WORK</a:t>
            </a:r>
            <a:r>
              <a:rPr b="1" lang="en-US" sz="3200">
                <a:solidFill>
                  <a:srgbClr val="E52123"/>
                </a:solidFill>
                <a:latin typeface="Oswald"/>
                <a:ea typeface="Oswald"/>
                <a:cs typeface="Oswald"/>
                <a:sym typeface="Oswald"/>
              </a:rPr>
              <a:t> </a:t>
            </a:r>
          </a:p>
        </p:txBody>
      </p:sp>
      <p:sp>
        <p:nvSpPr>
          <p:cNvPr id="227" name="Shape 227"/>
          <p:cNvSpPr txBox="1"/>
          <p:nvPr>
            <p:ph idx="1" type="body"/>
          </p:nvPr>
        </p:nvSpPr>
        <p:spPr>
          <a:xfrm>
            <a:off x="635006" y="1940250"/>
            <a:ext cx="11734800" cy="3809999"/>
          </a:xfrm>
          <a:prstGeom prst="rect">
            <a:avLst/>
          </a:prstGeom>
          <a:noFill/>
          <a:ln>
            <a:noFill/>
          </a:ln>
        </p:spPr>
        <p:txBody>
          <a:bodyPr anchorCtr="0" anchor="t" bIns="0" lIns="0" rIns="0" tIns="0">
            <a:noAutofit/>
          </a:bodyPr>
          <a:lstStyle/>
          <a:p>
            <a:pPr lvl="0" marR="0" rtl="0" algn="l">
              <a:spcBef>
                <a:spcPts val="0"/>
              </a:spcBef>
              <a:buNone/>
            </a:pPr>
            <a:r>
              <a:t/>
            </a:r>
            <a:endParaRPr sz="2800">
              <a:latin typeface="Georgia"/>
              <a:ea typeface="Georgia"/>
              <a:cs typeface="Georgia"/>
              <a:sym typeface="Georgia"/>
            </a:endParaRPr>
          </a:p>
          <a:p>
            <a:pPr indent="-203200" lvl="0" marL="203200" marR="0" rtl="0" algn="l">
              <a:spcBef>
                <a:spcPts val="0"/>
              </a:spcBef>
              <a:buSzPct val="70000"/>
              <a:buFont typeface="Georgia"/>
              <a:buChar char="‣"/>
            </a:pPr>
            <a:r>
              <a:rPr lang="en-US" sz="2800">
                <a:latin typeface="Georgia"/>
                <a:ea typeface="Georgia"/>
                <a:cs typeface="Georgia"/>
                <a:sym typeface="Georgia"/>
              </a:rPr>
              <a:t>Insert Text Here</a:t>
            </a:r>
          </a:p>
          <a:p>
            <a:pPr lvl="0" marR="0" rtl="0" algn="l">
              <a:spcBef>
                <a:spcPts val="1000"/>
              </a:spcBef>
              <a:buNone/>
            </a:pPr>
            <a:r>
              <a:t/>
            </a:r>
            <a:endParaRPr sz="2800">
              <a:latin typeface="Georgia"/>
              <a:ea typeface="Georgia"/>
              <a:cs typeface="Georgia"/>
              <a:sym typeface="Georgia"/>
            </a:endParaRPr>
          </a:p>
          <a:p>
            <a:pPr lvl="0" marR="0" rtl="0" algn="l">
              <a:spcBef>
                <a:spcPts val="1000"/>
              </a:spcBef>
              <a:buNone/>
            </a:pPr>
            <a:r>
              <a:t/>
            </a:r>
            <a:endParaRPr>
              <a:latin typeface="Georgia"/>
              <a:ea typeface="Georgia"/>
              <a:cs typeface="Georgia"/>
              <a:sym typeface="Georgia"/>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98" name="Shape 398"/>
        <p:cNvGrpSpPr/>
        <p:nvPr/>
      </p:nvGrpSpPr>
      <p:grpSpPr>
        <a:xfrm>
          <a:off x="0" y="0"/>
          <a:ext cx="0" cy="0"/>
          <a:chOff x="0" y="0"/>
          <a:chExt cx="0" cy="0"/>
        </a:xfrm>
      </p:grpSpPr>
      <p:sp>
        <p:nvSpPr>
          <p:cNvPr id="399" name="Shape 399"/>
          <p:cNvSpPr txBox="1"/>
          <p:nvPr>
            <p:ph idx="1" type="body"/>
          </p:nvPr>
        </p:nvSpPr>
        <p:spPr>
          <a:xfrm>
            <a:off x="635006" y="1292775"/>
            <a:ext cx="11734800" cy="3809999"/>
          </a:xfrm>
          <a:prstGeom prst="rect">
            <a:avLst/>
          </a:prstGeom>
          <a:noFill/>
          <a:ln>
            <a:noFill/>
          </a:ln>
        </p:spPr>
        <p:txBody>
          <a:bodyPr anchorCtr="0" anchor="t" bIns="0" lIns="0" rIns="0" tIns="0">
            <a:noAutofit/>
          </a:bodyPr>
          <a:lstStyle/>
          <a:p>
            <a:pPr lvl="0" rtl="0">
              <a:spcBef>
                <a:spcPts val="0"/>
              </a:spcBef>
              <a:buNone/>
            </a:pPr>
            <a:r>
              <a:t/>
            </a:r>
            <a:endParaRPr sz="2800">
              <a:solidFill>
                <a:schemeClr val="dk1"/>
              </a:solidFill>
              <a:latin typeface="Georgia"/>
              <a:ea typeface="Georgia"/>
              <a:cs typeface="Georgia"/>
              <a:sym typeface="Georgia"/>
            </a:endParaRPr>
          </a:p>
          <a:p>
            <a:pPr indent="-256540" lvl="0" marL="203200" rtl="0">
              <a:spcBef>
                <a:spcPts val="0"/>
              </a:spcBef>
              <a:buClr>
                <a:srgbClr val="333333"/>
              </a:buClr>
              <a:buSzPct val="100000"/>
              <a:buFont typeface="Georgia"/>
              <a:buChar char="‣"/>
            </a:pPr>
            <a:r>
              <a:rPr lang="en-US" sz="2800">
                <a:solidFill>
                  <a:srgbClr val="333333"/>
                </a:solidFill>
                <a:latin typeface="Georgia"/>
                <a:ea typeface="Georgia"/>
                <a:cs typeface="Georgia"/>
                <a:sym typeface="Georgia"/>
              </a:rPr>
              <a:t>The information is collected over a period of time</a:t>
            </a:r>
          </a:p>
          <a:p>
            <a:pPr lvl="0" rtl="0">
              <a:spcBef>
                <a:spcPts val="0"/>
              </a:spcBef>
              <a:buNone/>
            </a:pPr>
            <a:r>
              <a:t/>
            </a:r>
            <a:endParaRPr sz="2800">
              <a:solidFill>
                <a:srgbClr val="333333"/>
              </a:solidFill>
              <a:latin typeface="Georgia"/>
              <a:ea typeface="Georgia"/>
              <a:cs typeface="Georgia"/>
              <a:sym typeface="Georgia"/>
            </a:endParaRPr>
          </a:p>
          <a:p>
            <a:pPr indent="-256540" lvl="0" marL="203200" rtl="0">
              <a:lnSpc>
                <a:spcPct val="150000"/>
              </a:lnSpc>
              <a:spcBef>
                <a:spcPts val="0"/>
              </a:spcBef>
              <a:buClr>
                <a:srgbClr val="333333"/>
              </a:buClr>
              <a:buSzPct val="100000"/>
              <a:buFont typeface="Georgia"/>
              <a:buChar char="‣"/>
            </a:pPr>
            <a:r>
              <a:rPr lang="en-US" sz="2800">
                <a:solidFill>
                  <a:srgbClr val="333333"/>
                </a:solidFill>
                <a:latin typeface="Georgia"/>
                <a:ea typeface="Georgia"/>
                <a:cs typeface="Georgia"/>
                <a:sym typeface="Georgia"/>
              </a:rPr>
              <a:t>Strengths</a:t>
            </a:r>
          </a:p>
          <a:p>
            <a:pPr lvl="1" rtl="0">
              <a:lnSpc>
                <a:spcPct val="150000"/>
              </a:lnSpc>
              <a:spcBef>
                <a:spcPts val="0"/>
              </a:spcBef>
              <a:buClr>
                <a:srgbClr val="333333"/>
              </a:buClr>
              <a:buSzPct val="100000"/>
              <a:buFont typeface="Georgia"/>
            </a:pPr>
            <a:r>
              <a:rPr lang="en-US" sz="2800">
                <a:solidFill>
                  <a:srgbClr val="333333"/>
                </a:solidFill>
                <a:latin typeface="Georgia"/>
                <a:ea typeface="Georgia"/>
                <a:cs typeface="Georgia"/>
                <a:sym typeface="Georgia"/>
              </a:rPr>
              <a:t>Unambiguous temporal sequence - exposure precedes outcome</a:t>
            </a:r>
          </a:p>
          <a:p>
            <a:pPr lvl="1" rtl="0">
              <a:lnSpc>
                <a:spcPct val="150000"/>
              </a:lnSpc>
              <a:spcBef>
                <a:spcPts val="0"/>
              </a:spcBef>
              <a:buClr>
                <a:srgbClr val="333333"/>
              </a:buClr>
              <a:buSzPct val="100000"/>
              <a:buFont typeface="Georgia"/>
            </a:pPr>
            <a:r>
              <a:rPr lang="en-US" sz="2800">
                <a:solidFill>
                  <a:srgbClr val="333333"/>
                </a:solidFill>
                <a:latin typeface="Georgia"/>
                <a:ea typeface="Georgia"/>
                <a:cs typeface="Georgia"/>
                <a:sym typeface="Georgia"/>
              </a:rPr>
              <a:t>Multiple outcomes can be measured</a:t>
            </a:r>
          </a:p>
          <a:p>
            <a:pPr lvl="0" rtl="0">
              <a:spcBef>
                <a:spcPts val="0"/>
              </a:spcBef>
              <a:buNone/>
            </a:pPr>
            <a:r>
              <a:t/>
            </a:r>
            <a:endParaRPr sz="2800">
              <a:solidFill>
                <a:srgbClr val="333333"/>
              </a:solidFill>
              <a:latin typeface="Georgia"/>
              <a:ea typeface="Georgia"/>
              <a:cs typeface="Georgia"/>
              <a:sym typeface="Georgia"/>
            </a:endParaRPr>
          </a:p>
          <a:p>
            <a:pPr indent="-256540" lvl="0" marL="203200" rtl="0">
              <a:lnSpc>
                <a:spcPct val="150000"/>
              </a:lnSpc>
              <a:spcBef>
                <a:spcPts val="0"/>
              </a:spcBef>
              <a:buClr>
                <a:srgbClr val="333333"/>
              </a:buClr>
              <a:buSzPct val="100000"/>
              <a:buFont typeface="Georgia"/>
              <a:buChar char="‣"/>
            </a:pPr>
            <a:r>
              <a:rPr lang="en-US" sz="2800">
                <a:solidFill>
                  <a:srgbClr val="333333"/>
                </a:solidFill>
                <a:latin typeface="Georgia"/>
                <a:ea typeface="Georgia"/>
                <a:cs typeface="Georgia"/>
                <a:sym typeface="Georgia"/>
              </a:rPr>
              <a:t>Weaknesses</a:t>
            </a:r>
          </a:p>
          <a:p>
            <a:pPr lvl="1" rtl="0">
              <a:lnSpc>
                <a:spcPct val="150000"/>
              </a:lnSpc>
              <a:spcBef>
                <a:spcPts val="0"/>
              </a:spcBef>
              <a:buClr>
                <a:srgbClr val="333333"/>
              </a:buClr>
              <a:buSzPct val="100000"/>
              <a:buFont typeface="Georgia"/>
            </a:pPr>
            <a:r>
              <a:rPr lang="en-US" sz="2800">
                <a:solidFill>
                  <a:srgbClr val="333333"/>
                </a:solidFill>
                <a:latin typeface="Georgia"/>
                <a:ea typeface="Georgia"/>
                <a:cs typeface="Georgia"/>
                <a:sym typeface="Georgia"/>
              </a:rPr>
              <a:t>Expense</a:t>
            </a:r>
          </a:p>
          <a:p>
            <a:pPr lvl="1" rtl="0">
              <a:lnSpc>
                <a:spcPct val="150000"/>
              </a:lnSpc>
              <a:spcBef>
                <a:spcPts val="0"/>
              </a:spcBef>
              <a:buClr>
                <a:srgbClr val="333333"/>
              </a:buClr>
              <a:buSzPct val="100000"/>
              <a:buFont typeface="Georgia"/>
            </a:pPr>
            <a:r>
              <a:rPr lang="en-US" sz="2800">
                <a:solidFill>
                  <a:srgbClr val="333333"/>
                </a:solidFill>
                <a:latin typeface="Georgia"/>
                <a:ea typeface="Georgia"/>
                <a:cs typeface="Georgia"/>
                <a:sym typeface="Georgia"/>
              </a:rPr>
              <a:t>Takes a long time to collect data</a:t>
            </a:r>
          </a:p>
          <a:p>
            <a:pPr lvl="1" rtl="0">
              <a:lnSpc>
                <a:spcPct val="150000"/>
              </a:lnSpc>
              <a:spcBef>
                <a:spcPts val="0"/>
              </a:spcBef>
              <a:buClr>
                <a:srgbClr val="333333"/>
              </a:buClr>
              <a:buSzPct val="100000"/>
              <a:buFont typeface="Georgia"/>
            </a:pPr>
            <a:r>
              <a:rPr lang="en-US" sz="2800">
                <a:solidFill>
                  <a:srgbClr val="333333"/>
                </a:solidFill>
                <a:latin typeface="Georgia"/>
                <a:ea typeface="Georgia"/>
                <a:cs typeface="Georgia"/>
                <a:sym typeface="Georgia"/>
              </a:rPr>
              <a:t>Vulnerable to missing data</a:t>
            </a:r>
          </a:p>
        </p:txBody>
      </p:sp>
      <p:sp>
        <p:nvSpPr>
          <p:cNvPr id="400" name="Shape 400"/>
          <p:cNvSpPr/>
          <p:nvPr/>
        </p:nvSpPr>
        <p:spPr>
          <a:xfrm>
            <a:off x="635000" y="736600"/>
            <a:ext cx="7721699" cy="431700"/>
          </a:xfrm>
          <a:prstGeom prst="rect">
            <a:avLst/>
          </a:prstGeom>
          <a:noFill/>
          <a:ln>
            <a:noFill/>
          </a:ln>
        </p:spPr>
        <p:txBody>
          <a:bodyPr anchorCtr="0" anchor="t" bIns="0" lIns="0" rIns="0" tIns="0">
            <a:noAutofit/>
          </a:bodyPr>
          <a:lstStyle/>
          <a:p>
            <a:pPr indent="0" lvl="0" marL="0" marR="0" rtl="0" algn="l">
              <a:lnSpc>
                <a:spcPct val="100000"/>
              </a:lnSpc>
              <a:spcBef>
                <a:spcPts val="0"/>
              </a:spcBef>
              <a:buSzPct val="25000"/>
              <a:buNone/>
            </a:pPr>
            <a:r>
              <a:rPr b="1" lang="en-US" sz="3200">
                <a:latin typeface="Oswald"/>
                <a:ea typeface="Oswald"/>
                <a:cs typeface="Oswald"/>
                <a:sym typeface="Oswald"/>
              </a:rPr>
              <a:t>TIME SERIES/LONGITUDINAL DATA</a:t>
            </a: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04" name="Shape 404"/>
        <p:cNvGrpSpPr/>
        <p:nvPr/>
      </p:nvGrpSpPr>
      <p:grpSpPr>
        <a:xfrm>
          <a:off x="0" y="0"/>
          <a:ext cx="0" cy="0"/>
          <a:chOff x="0" y="0"/>
          <a:chExt cx="0" cy="0"/>
        </a:xfrm>
      </p:grpSpPr>
      <p:sp>
        <p:nvSpPr>
          <p:cNvPr id="405" name="Shape 405"/>
          <p:cNvSpPr/>
          <p:nvPr/>
        </p:nvSpPr>
        <p:spPr>
          <a:xfrm>
            <a:off x="635000" y="736600"/>
            <a:ext cx="7721699" cy="431700"/>
          </a:xfrm>
          <a:prstGeom prst="rect">
            <a:avLst/>
          </a:prstGeom>
          <a:noFill/>
          <a:ln>
            <a:noFill/>
          </a:ln>
        </p:spPr>
        <p:txBody>
          <a:bodyPr anchorCtr="0" anchor="t" bIns="0" lIns="0" rIns="0" tIns="0">
            <a:noAutofit/>
          </a:bodyPr>
          <a:lstStyle/>
          <a:p>
            <a:pPr lvl="0" rtl="0">
              <a:spcBef>
                <a:spcPts val="0"/>
              </a:spcBef>
              <a:buClr>
                <a:schemeClr val="dk1"/>
              </a:buClr>
              <a:buSzPct val="25000"/>
              <a:buFont typeface="Arial"/>
              <a:buNone/>
            </a:pPr>
            <a:r>
              <a:rPr b="1" lang="en-US" sz="3200">
                <a:solidFill>
                  <a:schemeClr val="dk1"/>
                </a:solidFill>
                <a:latin typeface="Oswald"/>
                <a:ea typeface="Oswald"/>
                <a:cs typeface="Oswald"/>
                <a:sym typeface="Oswald"/>
              </a:rPr>
              <a:t>TIME SERIES/LONGITUDINAL DATA</a:t>
            </a:r>
          </a:p>
          <a:p>
            <a:pPr indent="0" lvl="0" marL="0" marR="0" rtl="0" algn="l">
              <a:lnSpc>
                <a:spcPct val="100000"/>
              </a:lnSpc>
              <a:spcBef>
                <a:spcPts val="0"/>
              </a:spcBef>
              <a:buNone/>
            </a:pPr>
            <a:r>
              <a:t/>
            </a:r>
            <a:endParaRPr b="1" sz="3200">
              <a:latin typeface="Oswald"/>
              <a:ea typeface="Oswald"/>
              <a:cs typeface="Oswald"/>
              <a:sym typeface="Oswald"/>
            </a:endParaRPr>
          </a:p>
        </p:txBody>
      </p:sp>
      <p:pic>
        <p:nvPicPr>
          <p:cNvPr id="406" name="Shape 406"/>
          <p:cNvPicPr preferRelativeResize="0"/>
          <p:nvPr/>
        </p:nvPicPr>
        <p:blipFill>
          <a:blip r:embed="rId3">
            <a:alphaModFix/>
          </a:blip>
          <a:stretch>
            <a:fillRect/>
          </a:stretch>
        </p:blipFill>
        <p:spPr>
          <a:xfrm>
            <a:off x="2495926" y="1292777"/>
            <a:ext cx="8012950" cy="6009723"/>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10" name="Shape 410"/>
        <p:cNvGrpSpPr/>
        <p:nvPr/>
      </p:nvGrpSpPr>
      <p:grpSpPr>
        <a:xfrm>
          <a:off x="0" y="0"/>
          <a:ext cx="0" cy="0"/>
          <a:chOff x="0" y="0"/>
          <a:chExt cx="0" cy="0"/>
        </a:xfrm>
      </p:grpSpPr>
      <p:sp>
        <p:nvSpPr>
          <p:cNvPr id="411" name="Shape 411"/>
          <p:cNvSpPr/>
          <p:nvPr/>
        </p:nvSpPr>
        <p:spPr>
          <a:xfrm>
            <a:off x="635000" y="736600"/>
            <a:ext cx="10816499" cy="431700"/>
          </a:xfrm>
          <a:prstGeom prst="rect">
            <a:avLst/>
          </a:prstGeom>
          <a:noFill/>
          <a:ln>
            <a:noFill/>
          </a:ln>
        </p:spPr>
        <p:txBody>
          <a:bodyPr anchorCtr="0" anchor="t" bIns="0" lIns="0" rIns="0" tIns="0">
            <a:noAutofit/>
          </a:bodyPr>
          <a:lstStyle/>
          <a:p>
            <a:pPr indent="0" lvl="0" marL="0" marR="0" rtl="0" algn="l">
              <a:lnSpc>
                <a:spcPct val="100000"/>
              </a:lnSpc>
              <a:spcBef>
                <a:spcPts val="0"/>
              </a:spcBef>
              <a:buSzPct val="25000"/>
              <a:buNone/>
            </a:pPr>
            <a:r>
              <a:rPr b="1" lang="en-US" sz="3200">
                <a:latin typeface="Oswald"/>
                <a:ea typeface="Oswald"/>
                <a:cs typeface="Oswald"/>
                <a:sym typeface="Oswald"/>
              </a:rPr>
              <a:t>ACTIVITY:  KNOWLEDGE CHECK</a:t>
            </a:r>
          </a:p>
        </p:txBody>
      </p:sp>
      <p:pic>
        <p:nvPicPr>
          <p:cNvPr id="412" name="Shape 412"/>
          <p:cNvPicPr preferRelativeResize="0"/>
          <p:nvPr/>
        </p:nvPicPr>
        <p:blipFill>
          <a:blip r:embed="rId3">
            <a:alphaModFix/>
          </a:blip>
          <a:stretch>
            <a:fillRect/>
          </a:stretch>
        </p:blipFill>
        <p:spPr>
          <a:xfrm>
            <a:off x="1066600" y="3101000"/>
            <a:ext cx="952500" cy="952500"/>
          </a:xfrm>
          <a:prstGeom prst="rect">
            <a:avLst/>
          </a:prstGeom>
          <a:noFill/>
          <a:ln>
            <a:noFill/>
          </a:ln>
        </p:spPr>
      </p:pic>
      <p:sp>
        <p:nvSpPr>
          <p:cNvPr id="413" name="Shape 413"/>
          <p:cNvSpPr txBox="1"/>
          <p:nvPr/>
        </p:nvSpPr>
        <p:spPr>
          <a:xfrm>
            <a:off x="726300" y="2195300"/>
            <a:ext cx="2759700" cy="3039300"/>
          </a:xfrm>
          <a:prstGeom prst="rect">
            <a:avLst/>
          </a:prstGeom>
          <a:noFill/>
          <a:ln>
            <a:noFill/>
          </a:ln>
        </p:spPr>
        <p:txBody>
          <a:bodyPr anchorCtr="0" anchor="ctr" bIns="91425" lIns="91425" rIns="91425" tIns="91425">
            <a:noAutofit/>
          </a:bodyPr>
          <a:lstStyle/>
          <a:p>
            <a:pPr indent="457200" lvl="0" rtl="0">
              <a:lnSpc>
                <a:spcPct val="120000"/>
              </a:lnSpc>
              <a:spcBef>
                <a:spcPts val="0"/>
              </a:spcBef>
              <a:buNone/>
            </a:pPr>
            <a:r>
              <a:rPr b="1" lang="en-US" sz="1100">
                <a:solidFill>
                  <a:srgbClr val="FFFFFF"/>
                </a:solidFill>
                <a:latin typeface="Oswald"/>
                <a:ea typeface="Oswald"/>
                <a:cs typeface="Oswald"/>
                <a:sym typeface="Oswald"/>
              </a:rPr>
              <a:t>EXERCISE</a:t>
            </a:r>
          </a:p>
          <a:p>
            <a:pPr lvl="0" rtl="0">
              <a:lnSpc>
                <a:spcPct val="115000"/>
              </a:lnSpc>
              <a:spcBef>
                <a:spcPts val="0"/>
              </a:spcBef>
              <a:buNone/>
            </a:pPr>
            <a:r>
              <a:t/>
            </a:r>
            <a:endParaRPr sz="1000">
              <a:solidFill>
                <a:srgbClr val="FFFFFF"/>
              </a:solidFill>
              <a:latin typeface="Oswald"/>
              <a:ea typeface="Oswald"/>
              <a:cs typeface="Oswald"/>
              <a:sym typeface="Oswald"/>
            </a:endParaRPr>
          </a:p>
        </p:txBody>
      </p:sp>
      <p:sp>
        <p:nvSpPr>
          <p:cNvPr id="414" name="Shape 414"/>
          <p:cNvSpPr/>
          <p:nvPr/>
        </p:nvSpPr>
        <p:spPr>
          <a:xfrm>
            <a:off x="2961475" y="2224360"/>
            <a:ext cx="7559399" cy="2496599"/>
          </a:xfrm>
          <a:prstGeom prst="rect">
            <a:avLst/>
          </a:prstGeom>
          <a:noFill/>
          <a:ln>
            <a:noFill/>
          </a:ln>
        </p:spPr>
        <p:txBody>
          <a:bodyPr anchorCtr="0" anchor="ctr" bIns="50800" lIns="50800" rIns="50800" tIns="50800">
            <a:noAutofit/>
          </a:bodyPr>
          <a:lstStyle/>
          <a:p>
            <a:pPr indent="-342900" lvl="0" marL="457200" rtl="0">
              <a:spcBef>
                <a:spcPts val="0"/>
              </a:spcBef>
              <a:buClr>
                <a:srgbClr val="333333"/>
              </a:buClr>
              <a:buSzPct val="100000"/>
              <a:buFont typeface="Georgia"/>
              <a:buAutoNum type="arabicPeriod"/>
            </a:pPr>
            <a:r>
              <a:rPr lang="en-US" sz="1800">
                <a:solidFill>
                  <a:srgbClr val="333333"/>
                </a:solidFill>
                <a:latin typeface="Georgia"/>
                <a:ea typeface="Georgia"/>
                <a:cs typeface="Georgia"/>
                <a:sym typeface="Georgia"/>
              </a:rPr>
              <a:t>What type of data is the flightstats data:</a:t>
            </a:r>
          </a:p>
          <a:p>
            <a:pPr lvl="0" rtl="0">
              <a:spcBef>
                <a:spcPts val="0"/>
              </a:spcBef>
              <a:buNone/>
            </a:pPr>
            <a:r>
              <a:t/>
            </a:r>
            <a:endParaRPr sz="1800">
              <a:solidFill>
                <a:srgbClr val="333333"/>
              </a:solidFill>
              <a:latin typeface="Georgia"/>
              <a:ea typeface="Georgia"/>
              <a:cs typeface="Georgia"/>
              <a:sym typeface="Georgia"/>
            </a:endParaRPr>
          </a:p>
          <a:p>
            <a:pPr indent="0" lvl="0" marL="914400" rtl="0">
              <a:spcBef>
                <a:spcPts val="0"/>
              </a:spcBef>
              <a:spcAft>
                <a:spcPts val="1200"/>
              </a:spcAft>
              <a:buNone/>
            </a:pPr>
            <a:r>
              <a:rPr lang="en-US" sz="1800">
                <a:solidFill>
                  <a:srgbClr val="333333"/>
                </a:solidFill>
                <a:latin typeface="Georgia"/>
                <a:ea typeface="Georgia"/>
                <a:cs typeface="Georgia"/>
                <a:sym typeface="Georgia"/>
              </a:rPr>
              <a:t>Determine if the number of passengers on JetBlue, Delta and United domestic flights with carry-on luggage is associated with delayed take-off time using data from flightstats.com from January 2015- December 2015.</a:t>
            </a:r>
          </a:p>
          <a:p>
            <a:pPr indent="-342900" lvl="0" marL="457200" rtl="0">
              <a:spcBef>
                <a:spcPts val="0"/>
              </a:spcBef>
              <a:spcAft>
                <a:spcPts val="1200"/>
              </a:spcAft>
              <a:buClr>
                <a:srgbClr val="333333"/>
              </a:buClr>
              <a:buSzPct val="100000"/>
              <a:buFont typeface="Georgia"/>
              <a:buAutoNum type="arabicPeriod"/>
            </a:pPr>
            <a:r>
              <a:rPr lang="en-US" sz="1800">
                <a:solidFill>
                  <a:srgbClr val="333333"/>
                </a:solidFill>
                <a:latin typeface="Georgia"/>
                <a:ea typeface="Georgia"/>
                <a:cs typeface="Georgia"/>
                <a:sym typeface="Georgia"/>
              </a:rPr>
              <a:t>Can you create a cross-sectional analysis from a longitudinal data collection? How?</a:t>
            </a:r>
          </a:p>
        </p:txBody>
      </p:sp>
      <p:sp>
        <p:nvSpPr>
          <p:cNvPr id="415" name="Shape 415"/>
          <p:cNvSpPr/>
          <p:nvPr/>
        </p:nvSpPr>
        <p:spPr>
          <a:xfrm>
            <a:off x="3052744" y="5792341"/>
            <a:ext cx="4170900" cy="330300"/>
          </a:xfrm>
          <a:prstGeom prst="rect">
            <a:avLst/>
          </a:prstGeom>
          <a:noFill/>
          <a:ln>
            <a:noFill/>
          </a:ln>
        </p:spPr>
        <p:txBody>
          <a:bodyPr anchorCtr="0" anchor="ctr" bIns="50800" lIns="50800" rIns="50800" tIns="50800">
            <a:noAutofit/>
          </a:bodyPr>
          <a:lstStyle/>
          <a:p>
            <a:pPr indent="0" lvl="0" marL="0" marR="0" rtl="0" algn="l">
              <a:spcBef>
                <a:spcPts val="0"/>
              </a:spcBef>
              <a:buSzPct val="25000"/>
              <a:buNone/>
            </a:pPr>
            <a:r>
              <a:rPr lang="en-US" sz="1800">
                <a:latin typeface="Georgia"/>
                <a:ea typeface="Georgia"/>
                <a:cs typeface="Georgia"/>
                <a:sym typeface="Georgia"/>
              </a:rPr>
              <a:t>Answers to the above questions</a:t>
            </a:r>
          </a:p>
        </p:txBody>
      </p:sp>
      <p:sp>
        <p:nvSpPr>
          <p:cNvPr id="416" name="Shape 416"/>
          <p:cNvSpPr/>
          <p:nvPr/>
        </p:nvSpPr>
        <p:spPr>
          <a:xfrm>
            <a:off x="2989800" y="5399657"/>
            <a:ext cx="3733800" cy="254100"/>
          </a:xfrm>
          <a:prstGeom prst="rect">
            <a:avLst/>
          </a:prstGeom>
          <a:noFill/>
          <a:ln>
            <a:noFill/>
          </a:ln>
        </p:spPr>
        <p:txBody>
          <a:bodyPr anchorCtr="0" anchor="t" bIns="0" lIns="0" rIns="0" tIns="0">
            <a:noAutofit/>
          </a:bodyPr>
          <a:lstStyle/>
          <a:p>
            <a:pPr indent="0" lvl="0" marL="0" marR="0" rtl="0" algn="l">
              <a:spcBef>
                <a:spcPts val="0"/>
              </a:spcBef>
              <a:buSzPct val="25000"/>
              <a:buNone/>
            </a:pPr>
            <a:r>
              <a:rPr b="1" i="0" lang="en-US" sz="2000" u="none" cap="none" strike="noStrike">
                <a:solidFill>
                  <a:srgbClr val="000000"/>
                </a:solidFill>
                <a:latin typeface="Oswald"/>
                <a:ea typeface="Oswald"/>
                <a:cs typeface="Oswald"/>
                <a:sym typeface="Oswald"/>
              </a:rPr>
              <a:t>DELIVERABLE</a:t>
            </a:r>
          </a:p>
        </p:txBody>
      </p:sp>
      <p:sp>
        <p:nvSpPr>
          <p:cNvPr id="417" name="Shape 417"/>
          <p:cNvSpPr/>
          <p:nvPr/>
        </p:nvSpPr>
        <p:spPr>
          <a:xfrm>
            <a:off x="2989800" y="1776150"/>
            <a:ext cx="8461800" cy="254100"/>
          </a:xfrm>
          <a:prstGeom prst="rect">
            <a:avLst/>
          </a:prstGeom>
          <a:noFill/>
          <a:ln>
            <a:noFill/>
          </a:ln>
        </p:spPr>
        <p:txBody>
          <a:bodyPr anchorCtr="0" anchor="t" bIns="0" lIns="0" rIns="0" tIns="0">
            <a:noAutofit/>
          </a:bodyPr>
          <a:lstStyle/>
          <a:p>
            <a:pPr indent="0" lvl="0" marL="0" marR="0" rtl="0" algn="l">
              <a:spcBef>
                <a:spcPts val="0"/>
              </a:spcBef>
              <a:buSzPct val="25000"/>
              <a:buNone/>
            </a:pPr>
            <a:r>
              <a:rPr b="1" lang="en-US" sz="2000">
                <a:latin typeface="Oswald"/>
                <a:ea typeface="Oswald"/>
                <a:cs typeface="Oswald"/>
                <a:sym typeface="Oswald"/>
              </a:rPr>
              <a:t>ANSWER THE FOLLOWING QUESTIONS (5 minutes)</a:t>
            </a:r>
          </a:p>
        </p:txBody>
      </p:sp>
      <p:cxnSp>
        <p:nvCxnSpPr>
          <p:cNvPr id="418" name="Shape 418"/>
          <p:cNvCxnSpPr/>
          <p:nvPr/>
        </p:nvCxnSpPr>
        <p:spPr>
          <a:xfrm rot="10800000">
            <a:off x="2497950" y="1755450"/>
            <a:ext cx="0" cy="4661099"/>
          </a:xfrm>
          <a:prstGeom prst="straightConnector1">
            <a:avLst/>
          </a:prstGeom>
          <a:noFill/>
          <a:ln cap="flat" cmpd="sng" w="9525">
            <a:solidFill>
              <a:srgbClr val="B7B7B7"/>
            </a:solidFill>
            <a:prstDash val="solid"/>
            <a:round/>
            <a:headEnd len="lg" w="lg" type="none"/>
            <a:tailEnd len="lg" w="lg" type="none"/>
          </a:ln>
        </p:spPr>
      </p:cxn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22" name="Shape 422"/>
        <p:cNvGrpSpPr/>
        <p:nvPr/>
      </p:nvGrpSpPr>
      <p:grpSpPr>
        <a:xfrm>
          <a:off x="0" y="0"/>
          <a:ext cx="0" cy="0"/>
          <a:chOff x="0" y="0"/>
          <a:chExt cx="0" cy="0"/>
        </a:xfrm>
      </p:grpSpPr>
      <p:sp>
        <p:nvSpPr>
          <p:cNvPr id="423" name="Shape 423"/>
          <p:cNvSpPr/>
          <p:nvPr/>
        </p:nvSpPr>
        <p:spPr>
          <a:xfrm>
            <a:off x="635000" y="736600"/>
            <a:ext cx="10160099" cy="431700"/>
          </a:xfrm>
          <a:prstGeom prst="rect">
            <a:avLst/>
          </a:prstGeom>
          <a:noFill/>
          <a:ln>
            <a:noFill/>
          </a:ln>
        </p:spPr>
        <p:txBody>
          <a:bodyPr anchorCtr="0" anchor="t" bIns="0" lIns="0" rIns="0" tIns="0">
            <a:noAutofit/>
          </a:bodyPr>
          <a:lstStyle/>
          <a:p>
            <a:pPr indent="0" lvl="0" marL="0" marR="0" rtl="0" algn="l">
              <a:lnSpc>
                <a:spcPct val="100000"/>
              </a:lnSpc>
              <a:spcBef>
                <a:spcPts val="0"/>
              </a:spcBef>
              <a:buSzPct val="25000"/>
              <a:buNone/>
            </a:pPr>
            <a:r>
              <a:rPr b="1" lang="en-US" sz="3200">
                <a:latin typeface="Oswald"/>
                <a:ea typeface="Oswald"/>
                <a:cs typeface="Oswald"/>
                <a:sym typeface="Oswald"/>
              </a:rPr>
              <a:t>GUIDED PRACTICE	</a:t>
            </a:r>
          </a:p>
        </p:txBody>
      </p:sp>
      <p:sp>
        <p:nvSpPr>
          <p:cNvPr id="424" name="Shape 424"/>
          <p:cNvSpPr/>
          <p:nvPr/>
        </p:nvSpPr>
        <p:spPr>
          <a:xfrm>
            <a:off x="635000" y="1473200"/>
            <a:ext cx="11734800" cy="2806799"/>
          </a:xfrm>
          <a:prstGeom prst="rect">
            <a:avLst/>
          </a:prstGeom>
          <a:noFill/>
          <a:ln>
            <a:noFill/>
          </a:ln>
        </p:spPr>
        <p:txBody>
          <a:bodyPr anchorCtr="0" anchor="t" bIns="0" lIns="0" rIns="0" tIns="0">
            <a:noAutofit/>
          </a:bodyPr>
          <a:lstStyle/>
          <a:p>
            <a:pPr lvl="0" rtl="0">
              <a:lnSpc>
                <a:spcPct val="88333"/>
              </a:lnSpc>
              <a:spcBef>
                <a:spcPts val="0"/>
              </a:spcBef>
              <a:buNone/>
            </a:pPr>
            <a:r>
              <a:t/>
            </a:r>
            <a:endParaRPr>
              <a:latin typeface="Oswald"/>
              <a:ea typeface="Oswald"/>
              <a:cs typeface="Oswald"/>
              <a:sym typeface="Oswald"/>
            </a:endParaRPr>
          </a:p>
          <a:p>
            <a:pPr indent="0" lvl="0" marL="0" marR="0" rtl="0" algn="l">
              <a:lnSpc>
                <a:spcPct val="88333"/>
              </a:lnSpc>
              <a:spcBef>
                <a:spcPts val="0"/>
              </a:spcBef>
              <a:buSzPct val="25000"/>
              <a:buNone/>
            </a:pPr>
            <a:r>
              <a:rPr b="1" lang="en-US" sz="9600">
                <a:solidFill>
                  <a:srgbClr val="FFFFFF"/>
                </a:solidFill>
                <a:latin typeface="Oswald"/>
                <a:ea typeface="Oswald"/>
                <a:cs typeface="Oswald"/>
                <a:sym typeface="Oswald"/>
              </a:rPr>
              <a:t>WRITE A RESEARCH QUESTION WITH RAW DATA</a:t>
            </a: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28" name="Shape 428"/>
        <p:cNvGrpSpPr/>
        <p:nvPr/>
      </p:nvGrpSpPr>
      <p:grpSpPr>
        <a:xfrm>
          <a:off x="0" y="0"/>
          <a:ext cx="0" cy="0"/>
          <a:chOff x="0" y="0"/>
          <a:chExt cx="0" cy="0"/>
        </a:xfrm>
      </p:grpSpPr>
      <p:pic>
        <p:nvPicPr>
          <p:cNvPr id="429" name="Shape 429"/>
          <p:cNvPicPr preferRelativeResize="0"/>
          <p:nvPr/>
        </p:nvPicPr>
        <p:blipFill>
          <a:blip r:embed="rId3">
            <a:alphaModFix/>
          </a:blip>
          <a:stretch>
            <a:fillRect/>
          </a:stretch>
        </p:blipFill>
        <p:spPr>
          <a:xfrm>
            <a:off x="1066600" y="3101000"/>
            <a:ext cx="952500" cy="952500"/>
          </a:xfrm>
          <a:prstGeom prst="rect">
            <a:avLst/>
          </a:prstGeom>
          <a:noFill/>
          <a:ln>
            <a:noFill/>
          </a:ln>
        </p:spPr>
      </p:pic>
      <p:sp>
        <p:nvSpPr>
          <p:cNvPr id="430" name="Shape 430"/>
          <p:cNvSpPr txBox="1"/>
          <p:nvPr/>
        </p:nvSpPr>
        <p:spPr>
          <a:xfrm>
            <a:off x="726300" y="2195300"/>
            <a:ext cx="2759700" cy="3039300"/>
          </a:xfrm>
          <a:prstGeom prst="rect">
            <a:avLst/>
          </a:prstGeom>
          <a:noFill/>
          <a:ln>
            <a:noFill/>
          </a:ln>
        </p:spPr>
        <p:txBody>
          <a:bodyPr anchorCtr="0" anchor="ctr" bIns="91425" lIns="91425" rIns="91425" tIns="91425">
            <a:noAutofit/>
          </a:bodyPr>
          <a:lstStyle/>
          <a:p>
            <a:pPr indent="457200" lvl="0" rtl="0">
              <a:lnSpc>
                <a:spcPct val="120000"/>
              </a:lnSpc>
              <a:spcBef>
                <a:spcPts val="0"/>
              </a:spcBef>
              <a:buNone/>
            </a:pPr>
            <a:r>
              <a:rPr b="1" lang="en-US" sz="1100">
                <a:solidFill>
                  <a:srgbClr val="FFFFFF"/>
                </a:solidFill>
                <a:latin typeface="Oswald"/>
                <a:ea typeface="Oswald"/>
                <a:cs typeface="Oswald"/>
                <a:sym typeface="Oswald"/>
              </a:rPr>
              <a:t>EXERCISE</a:t>
            </a:r>
          </a:p>
          <a:p>
            <a:pPr lvl="0" rtl="0">
              <a:lnSpc>
                <a:spcPct val="115000"/>
              </a:lnSpc>
              <a:spcBef>
                <a:spcPts val="0"/>
              </a:spcBef>
              <a:buNone/>
            </a:pPr>
            <a:r>
              <a:t/>
            </a:r>
            <a:endParaRPr sz="1000">
              <a:solidFill>
                <a:srgbClr val="FFFFFF"/>
              </a:solidFill>
              <a:latin typeface="Oswald"/>
              <a:ea typeface="Oswald"/>
              <a:cs typeface="Oswald"/>
              <a:sym typeface="Oswald"/>
            </a:endParaRPr>
          </a:p>
        </p:txBody>
      </p:sp>
      <p:sp>
        <p:nvSpPr>
          <p:cNvPr id="431" name="Shape 431"/>
          <p:cNvSpPr/>
          <p:nvPr/>
        </p:nvSpPr>
        <p:spPr>
          <a:xfrm>
            <a:off x="2961475" y="2224360"/>
            <a:ext cx="7559399" cy="2496599"/>
          </a:xfrm>
          <a:prstGeom prst="rect">
            <a:avLst/>
          </a:prstGeom>
          <a:noFill/>
          <a:ln>
            <a:noFill/>
          </a:ln>
        </p:spPr>
        <p:txBody>
          <a:bodyPr anchorCtr="0" anchor="ctr" bIns="50800" lIns="50800" rIns="50800" tIns="50800">
            <a:noAutofit/>
          </a:bodyPr>
          <a:lstStyle/>
          <a:p>
            <a:pPr indent="-342900" lvl="0" marL="457200" marR="0" rtl="0" algn="l">
              <a:spcBef>
                <a:spcPts val="0"/>
              </a:spcBef>
              <a:buClr>
                <a:srgbClr val="000000"/>
              </a:buClr>
              <a:buSzPct val="100000"/>
              <a:buFont typeface="Georgia"/>
              <a:buAutoNum type="arabicPeriod"/>
            </a:pPr>
            <a:r>
              <a:rPr lang="en-US" sz="1800">
                <a:latin typeface="Georgia"/>
                <a:ea typeface="Georgia"/>
                <a:cs typeface="Georgia"/>
                <a:sym typeface="Georgia"/>
              </a:rPr>
              <a:t>Individually, look at the data from </a:t>
            </a:r>
            <a:r>
              <a:rPr lang="en-US" sz="1800" u="sng">
                <a:solidFill>
                  <a:schemeClr val="hlink"/>
                </a:solidFill>
                <a:latin typeface="Georgia"/>
                <a:ea typeface="Georgia"/>
                <a:cs typeface="Georgia"/>
                <a:sym typeface="Georgia"/>
                <a:hlinkClick r:id="rId4"/>
              </a:rPr>
              <a:t>Kaggle’s Titanic competition</a:t>
            </a:r>
            <a:r>
              <a:rPr lang="en-US" sz="1800">
                <a:latin typeface="Georgia"/>
                <a:ea typeface="Georgia"/>
                <a:cs typeface="Georgia"/>
                <a:sym typeface="Georgia"/>
              </a:rPr>
              <a:t> and write a high quality research question.</a:t>
            </a:r>
          </a:p>
          <a:p>
            <a:pPr indent="-342900" lvl="0" marL="457200" rtl="0">
              <a:spcBef>
                <a:spcPts val="0"/>
              </a:spcBef>
              <a:buClr>
                <a:schemeClr val="dk1"/>
              </a:buClr>
              <a:buSzPct val="100000"/>
              <a:buFont typeface="Georgia"/>
              <a:buAutoNum type="arabicPeriod"/>
            </a:pPr>
            <a:r>
              <a:rPr lang="en-US" sz="1800">
                <a:solidFill>
                  <a:schemeClr val="dk1"/>
                </a:solidFill>
                <a:latin typeface="Georgia"/>
                <a:ea typeface="Georgia"/>
                <a:cs typeface="Georgia"/>
                <a:sym typeface="Georgia"/>
              </a:rPr>
              <a:t>Make sure you answer the following questions:</a:t>
            </a:r>
          </a:p>
          <a:p>
            <a:pPr indent="-342900" lvl="1" marL="914400" rtl="0">
              <a:spcBef>
                <a:spcPts val="0"/>
              </a:spcBef>
              <a:buClr>
                <a:schemeClr val="dk1"/>
              </a:buClr>
              <a:buSzPct val="100000"/>
              <a:buFont typeface="Georgia"/>
              <a:buAutoNum type="alphaLcPeriod"/>
            </a:pPr>
            <a:r>
              <a:rPr lang="en-US" sz="1800">
                <a:solidFill>
                  <a:schemeClr val="dk1"/>
                </a:solidFill>
                <a:latin typeface="Georgia"/>
                <a:ea typeface="Georgia"/>
                <a:cs typeface="Georgia"/>
                <a:sym typeface="Georgia"/>
              </a:rPr>
              <a:t>What type of data is this, cross-sectional or longitudinal?</a:t>
            </a:r>
          </a:p>
          <a:p>
            <a:pPr indent="-342900" lvl="1" marL="914400" rtl="0">
              <a:spcBef>
                <a:spcPts val="0"/>
              </a:spcBef>
              <a:buClr>
                <a:schemeClr val="dk1"/>
              </a:buClr>
              <a:buSzPct val="100000"/>
              <a:buFont typeface="Georgia"/>
              <a:buAutoNum type="alphaLcPeriod"/>
            </a:pPr>
            <a:r>
              <a:rPr lang="en-US" sz="1800">
                <a:solidFill>
                  <a:schemeClr val="dk1"/>
                </a:solidFill>
                <a:latin typeface="Georgia"/>
                <a:ea typeface="Georgia"/>
                <a:cs typeface="Georgia"/>
                <a:sym typeface="Georgia"/>
              </a:rPr>
              <a:t>What will we be measuring?</a:t>
            </a:r>
          </a:p>
          <a:p>
            <a:pPr indent="-342900" lvl="1" marL="914400" rtl="0">
              <a:spcBef>
                <a:spcPts val="0"/>
              </a:spcBef>
              <a:buClr>
                <a:schemeClr val="dk1"/>
              </a:buClr>
              <a:buSzPct val="100000"/>
              <a:buFont typeface="Georgia"/>
              <a:buAutoNum type="alphaLcPeriod"/>
            </a:pPr>
            <a:r>
              <a:rPr lang="en-US" sz="1800">
                <a:solidFill>
                  <a:schemeClr val="dk1"/>
                </a:solidFill>
                <a:latin typeface="Georgia"/>
                <a:ea typeface="Georgia"/>
                <a:cs typeface="Georgia"/>
                <a:sym typeface="Georgia"/>
              </a:rPr>
              <a:t>What is the SMART aim for this data?</a:t>
            </a:r>
          </a:p>
          <a:p>
            <a:pPr indent="-342900" lvl="0" marL="457200" rtl="0">
              <a:spcBef>
                <a:spcPts val="0"/>
              </a:spcBef>
              <a:buClr>
                <a:schemeClr val="dk1"/>
              </a:buClr>
              <a:buSzPct val="100000"/>
              <a:buFont typeface="Georgia"/>
              <a:buAutoNum type="arabicPeriod"/>
            </a:pPr>
            <a:r>
              <a:rPr lang="en-US" sz="1800">
                <a:solidFill>
                  <a:schemeClr val="dk1"/>
                </a:solidFill>
                <a:latin typeface="Georgia"/>
                <a:ea typeface="Georgia"/>
                <a:cs typeface="Georgia"/>
                <a:sym typeface="Georgia"/>
              </a:rPr>
              <a:t>When finished, split into pairs and share your answers with each other.</a:t>
            </a:r>
          </a:p>
        </p:txBody>
      </p:sp>
      <p:sp>
        <p:nvSpPr>
          <p:cNvPr id="432" name="Shape 432"/>
          <p:cNvSpPr/>
          <p:nvPr/>
        </p:nvSpPr>
        <p:spPr>
          <a:xfrm>
            <a:off x="3052744" y="5792341"/>
            <a:ext cx="4170900" cy="330300"/>
          </a:xfrm>
          <a:prstGeom prst="rect">
            <a:avLst/>
          </a:prstGeom>
          <a:noFill/>
          <a:ln>
            <a:noFill/>
          </a:ln>
        </p:spPr>
        <p:txBody>
          <a:bodyPr anchorCtr="0" anchor="ctr" bIns="50800" lIns="50800" rIns="50800" tIns="50800">
            <a:noAutofit/>
          </a:bodyPr>
          <a:lstStyle/>
          <a:p>
            <a:pPr indent="0" lvl="0" marL="0" marR="0" rtl="0" algn="l">
              <a:spcBef>
                <a:spcPts val="0"/>
              </a:spcBef>
              <a:buSzPct val="25000"/>
              <a:buNone/>
            </a:pPr>
            <a:r>
              <a:rPr lang="en-US" sz="1800">
                <a:latin typeface="Georgia"/>
                <a:ea typeface="Georgia"/>
                <a:cs typeface="Georgia"/>
                <a:sym typeface="Georgia"/>
              </a:rPr>
              <a:t>Research Question</a:t>
            </a:r>
          </a:p>
        </p:txBody>
      </p:sp>
      <p:sp>
        <p:nvSpPr>
          <p:cNvPr id="433" name="Shape 433"/>
          <p:cNvSpPr/>
          <p:nvPr/>
        </p:nvSpPr>
        <p:spPr>
          <a:xfrm>
            <a:off x="2989800" y="5399657"/>
            <a:ext cx="3733800" cy="254100"/>
          </a:xfrm>
          <a:prstGeom prst="rect">
            <a:avLst/>
          </a:prstGeom>
          <a:noFill/>
          <a:ln>
            <a:noFill/>
          </a:ln>
        </p:spPr>
        <p:txBody>
          <a:bodyPr anchorCtr="0" anchor="t" bIns="0" lIns="0" rIns="0" tIns="0">
            <a:noAutofit/>
          </a:bodyPr>
          <a:lstStyle/>
          <a:p>
            <a:pPr indent="0" lvl="0" marL="0" marR="0" rtl="0" algn="l">
              <a:spcBef>
                <a:spcPts val="0"/>
              </a:spcBef>
              <a:buSzPct val="25000"/>
              <a:buNone/>
            </a:pPr>
            <a:r>
              <a:rPr b="1" i="0" lang="en-US" sz="2000" u="none" cap="none" strike="noStrike">
                <a:solidFill>
                  <a:srgbClr val="000000"/>
                </a:solidFill>
                <a:latin typeface="Oswald"/>
                <a:ea typeface="Oswald"/>
                <a:cs typeface="Oswald"/>
                <a:sym typeface="Oswald"/>
              </a:rPr>
              <a:t>DELIVERABLE</a:t>
            </a:r>
          </a:p>
        </p:txBody>
      </p:sp>
      <p:sp>
        <p:nvSpPr>
          <p:cNvPr id="434" name="Shape 434"/>
          <p:cNvSpPr/>
          <p:nvPr/>
        </p:nvSpPr>
        <p:spPr>
          <a:xfrm>
            <a:off x="2989800" y="1776149"/>
            <a:ext cx="3733800" cy="254100"/>
          </a:xfrm>
          <a:prstGeom prst="rect">
            <a:avLst/>
          </a:prstGeom>
          <a:noFill/>
          <a:ln>
            <a:noFill/>
          </a:ln>
        </p:spPr>
        <p:txBody>
          <a:bodyPr anchorCtr="0" anchor="t" bIns="0" lIns="0" rIns="0" tIns="0">
            <a:noAutofit/>
          </a:bodyPr>
          <a:lstStyle/>
          <a:p>
            <a:pPr indent="0" lvl="0" marL="0" marR="0" rtl="0" algn="l">
              <a:spcBef>
                <a:spcPts val="0"/>
              </a:spcBef>
              <a:buSzPct val="25000"/>
              <a:buNone/>
            </a:pPr>
            <a:r>
              <a:rPr b="1" lang="en-US" sz="2000">
                <a:latin typeface="Oswald"/>
                <a:ea typeface="Oswald"/>
                <a:cs typeface="Oswald"/>
                <a:sym typeface="Oswald"/>
              </a:rPr>
              <a:t>DIRECTIONS (10 minutes)</a:t>
            </a:r>
          </a:p>
        </p:txBody>
      </p:sp>
      <p:cxnSp>
        <p:nvCxnSpPr>
          <p:cNvPr id="435" name="Shape 435"/>
          <p:cNvCxnSpPr/>
          <p:nvPr/>
        </p:nvCxnSpPr>
        <p:spPr>
          <a:xfrm rot="10800000">
            <a:off x="2497950" y="1755450"/>
            <a:ext cx="0" cy="4661099"/>
          </a:xfrm>
          <a:prstGeom prst="straightConnector1">
            <a:avLst/>
          </a:prstGeom>
          <a:noFill/>
          <a:ln cap="flat" cmpd="sng" w="9525">
            <a:solidFill>
              <a:srgbClr val="B7B7B7"/>
            </a:solidFill>
            <a:prstDash val="solid"/>
            <a:round/>
            <a:headEnd len="lg" w="lg" type="none"/>
            <a:tailEnd len="lg" w="lg" type="none"/>
          </a:ln>
        </p:spPr>
      </p:cxnSp>
      <p:sp>
        <p:nvSpPr>
          <p:cNvPr id="436" name="Shape 436"/>
          <p:cNvSpPr/>
          <p:nvPr/>
        </p:nvSpPr>
        <p:spPr>
          <a:xfrm>
            <a:off x="635000" y="736600"/>
            <a:ext cx="11797800" cy="431700"/>
          </a:xfrm>
          <a:prstGeom prst="rect">
            <a:avLst/>
          </a:prstGeom>
          <a:noFill/>
          <a:ln>
            <a:noFill/>
          </a:ln>
        </p:spPr>
        <p:txBody>
          <a:bodyPr anchorCtr="0" anchor="t" bIns="0" lIns="0" rIns="0" tIns="0">
            <a:noAutofit/>
          </a:bodyPr>
          <a:lstStyle/>
          <a:p>
            <a:pPr indent="0" lvl="0" marL="0" marR="0" rtl="0" algn="l">
              <a:lnSpc>
                <a:spcPct val="100000"/>
              </a:lnSpc>
              <a:spcBef>
                <a:spcPts val="0"/>
              </a:spcBef>
              <a:buSzPct val="25000"/>
              <a:buNone/>
            </a:pPr>
            <a:r>
              <a:rPr b="1" lang="en-US" sz="3200">
                <a:latin typeface="Oswald"/>
                <a:ea typeface="Oswald"/>
                <a:cs typeface="Oswald"/>
                <a:sym typeface="Oswald"/>
              </a:rPr>
              <a:t>ACTIVITY: WRITE A RESEARCH QUESTION WITH RAW DATA</a:t>
            </a: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40" name="Shape 440"/>
        <p:cNvGrpSpPr/>
        <p:nvPr/>
      </p:nvGrpSpPr>
      <p:grpSpPr>
        <a:xfrm>
          <a:off x="0" y="0"/>
          <a:ext cx="0" cy="0"/>
          <a:chOff x="0" y="0"/>
          <a:chExt cx="0" cy="0"/>
        </a:xfrm>
      </p:grpSpPr>
      <p:sp>
        <p:nvSpPr>
          <p:cNvPr id="441" name="Shape 441"/>
          <p:cNvSpPr/>
          <p:nvPr/>
        </p:nvSpPr>
        <p:spPr>
          <a:xfrm>
            <a:off x="635000" y="736600"/>
            <a:ext cx="10160099" cy="431700"/>
          </a:xfrm>
          <a:prstGeom prst="rect">
            <a:avLst/>
          </a:prstGeom>
          <a:noFill/>
          <a:ln>
            <a:noFill/>
          </a:ln>
        </p:spPr>
        <p:txBody>
          <a:bodyPr anchorCtr="0" anchor="t" bIns="0" lIns="0" rIns="0" tIns="0">
            <a:noAutofit/>
          </a:bodyPr>
          <a:lstStyle/>
          <a:p>
            <a:pPr indent="0" lvl="0" marL="0" marR="0" rtl="0" algn="l">
              <a:lnSpc>
                <a:spcPct val="100000"/>
              </a:lnSpc>
              <a:spcBef>
                <a:spcPts val="0"/>
              </a:spcBef>
              <a:buSzPct val="25000"/>
              <a:buNone/>
            </a:pPr>
            <a:r>
              <a:rPr b="1" lang="en-US" sz="3200">
                <a:latin typeface="Oswald"/>
                <a:ea typeface="Oswald"/>
                <a:cs typeface="Oswald"/>
                <a:sym typeface="Oswald"/>
              </a:rPr>
              <a:t>REVIEW</a:t>
            </a:r>
          </a:p>
        </p:txBody>
      </p:sp>
      <p:sp>
        <p:nvSpPr>
          <p:cNvPr id="442" name="Shape 442"/>
          <p:cNvSpPr/>
          <p:nvPr/>
        </p:nvSpPr>
        <p:spPr>
          <a:xfrm>
            <a:off x="635000" y="1473200"/>
            <a:ext cx="11734800" cy="2806799"/>
          </a:xfrm>
          <a:prstGeom prst="rect">
            <a:avLst/>
          </a:prstGeom>
          <a:noFill/>
          <a:ln>
            <a:noFill/>
          </a:ln>
        </p:spPr>
        <p:txBody>
          <a:bodyPr anchorCtr="0" anchor="t" bIns="0" lIns="0" rIns="0" tIns="0">
            <a:noAutofit/>
          </a:bodyPr>
          <a:lstStyle/>
          <a:p>
            <a:pPr lvl="0" rtl="0">
              <a:lnSpc>
                <a:spcPct val="88333"/>
              </a:lnSpc>
              <a:spcBef>
                <a:spcPts val="0"/>
              </a:spcBef>
              <a:buNone/>
            </a:pPr>
            <a:r>
              <a:t/>
            </a:r>
            <a:endParaRPr>
              <a:latin typeface="Oswald"/>
              <a:ea typeface="Oswald"/>
              <a:cs typeface="Oswald"/>
              <a:sym typeface="Oswald"/>
            </a:endParaRPr>
          </a:p>
          <a:p>
            <a:pPr indent="0" lvl="0" marL="0" marR="0" rtl="0" algn="l">
              <a:lnSpc>
                <a:spcPct val="88333"/>
              </a:lnSpc>
              <a:spcBef>
                <a:spcPts val="0"/>
              </a:spcBef>
              <a:buSzPct val="25000"/>
              <a:buNone/>
            </a:pPr>
            <a:r>
              <a:rPr b="1" lang="en-US" sz="9600">
                <a:solidFill>
                  <a:srgbClr val="FFFFFF"/>
                </a:solidFill>
                <a:latin typeface="Oswald"/>
                <a:ea typeface="Oswald"/>
                <a:cs typeface="Oswald"/>
                <a:sym typeface="Oswald"/>
              </a:rPr>
              <a:t>SMART</a:t>
            </a: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46" name="Shape 446"/>
        <p:cNvGrpSpPr/>
        <p:nvPr/>
      </p:nvGrpSpPr>
      <p:grpSpPr>
        <a:xfrm>
          <a:off x="0" y="0"/>
          <a:ext cx="0" cy="0"/>
          <a:chOff x="0" y="0"/>
          <a:chExt cx="0" cy="0"/>
        </a:xfrm>
      </p:grpSpPr>
      <p:sp>
        <p:nvSpPr>
          <p:cNvPr id="447" name="Shape 447"/>
          <p:cNvSpPr txBox="1"/>
          <p:nvPr>
            <p:ph idx="1" type="body"/>
          </p:nvPr>
        </p:nvSpPr>
        <p:spPr>
          <a:xfrm>
            <a:off x="635006" y="1292775"/>
            <a:ext cx="11734800" cy="3809999"/>
          </a:xfrm>
          <a:prstGeom prst="rect">
            <a:avLst/>
          </a:prstGeom>
          <a:noFill/>
          <a:ln>
            <a:noFill/>
          </a:ln>
        </p:spPr>
        <p:txBody>
          <a:bodyPr anchorCtr="0" anchor="t" bIns="0" lIns="0" rIns="0" tIns="0">
            <a:noAutofit/>
          </a:bodyPr>
          <a:lstStyle/>
          <a:p>
            <a:pPr lvl="0" rtl="0">
              <a:lnSpc>
                <a:spcPct val="100000"/>
              </a:lnSpc>
              <a:spcBef>
                <a:spcPts val="0"/>
              </a:spcBef>
              <a:buNone/>
            </a:pPr>
            <a:r>
              <a:t/>
            </a:r>
            <a:endParaRPr sz="2800">
              <a:solidFill>
                <a:schemeClr val="dk1"/>
              </a:solidFill>
              <a:latin typeface="Georgia"/>
              <a:ea typeface="Georgia"/>
              <a:cs typeface="Georgia"/>
              <a:sym typeface="Georgia"/>
            </a:endParaRPr>
          </a:p>
          <a:p>
            <a:pPr indent="-256540" lvl="0" marL="203200" rtl="0">
              <a:spcBef>
                <a:spcPts val="0"/>
              </a:spcBef>
              <a:buClr>
                <a:srgbClr val="333333"/>
              </a:buClr>
              <a:buSzPct val="100000"/>
              <a:buFont typeface="Georgia"/>
              <a:buChar char="‣"/>
            </a:pPr>
            <a:r>
              <a:rPr lang="en-US" sz="2800">
                <a:solidFill>
                  <a:srgbClr val="333333"/>
                </a:solidFill>
                <a:latin typeface="Georgia"/>
                <a:ea typeface="Georgia"/>
                <a:cs typeface="Georgia"/>
                <a:sym typeface="Georgia"/>
              </a:rPr>
              <a:t>The SMART framework covers the “Identify” step of the data science workflow.</a:t>
            </a:r>
          </a:p>
          <a:p>
            <a:pPr lvl="0" rtl="0">
              <a:spcBef>
                <a:spcPts val="0"/>
              </a:spcBef>
              <a:buNone/>
            </a:pPr>
            <a:r>
              <a:t/>
            </a:r>
            <a:endParaRPr sz="2800">
              <a:solidFill>
                <a:srgbClr val="333333"/>
              </a:solidFill>
              <a:latin typeface="Georgia"/>
              <a:ea typeface="Georgia"/>
              <a:cs typeface="Georgia"/>
              <a:sym typeface="Georgia"/>
            </a:endParaRPr>
          </a:p>
          <a:p>
            <a:pPr indent="-256540" lvl="0" marL="203200" rtl="0">
              <a:spcBef>
                <a:spcPts val="0"/>
              </a:spcBef>
              <a:buClr>
                <a:srgbClr val="333333"/>
              </a:buClr>
              <a:buSzPct val="100000"/>
              <a:buFont typeface="Georgia"/>
              <a:buChar char="‣"/>
            </a:pPr>
            <a:r>
              <a:rPr lang="en-US" sz="2800">
                <a:solidFill>
                  <a:srgbClr val="333333"/>
                </a:solidFill>
                <a:latin typeface="Georgia"/>
                <a:ea typeface="Georgia"/>
                <a:cs typeface="Georgia"/>
                <a:sym typeface="Georgia"/>
              </a:rPr>
              <a:t>Types of datasets:  cross-sectional vs. time series/longitudinal</a:t>
            </a:r>
          </a:p>
          <a:p>
            <a:pPr lvl="0" rtl="0">
              <a:spcBef>
                <a:spcPts val="0"/>
              </a:spcBef>
              <a:buNone/>
            </a:pPr>
            <a:r>
              <a:t/>
            </a:r>
            <a:endParaRPr sz="2800">
              <a:solidFill>
                <a:srgbClr val="333333"/>
              </a:solidFill>
              <a:latin typeface="Georgia"/>
              <a:ea typeface="Georgia"/>
              <a:cs typeface="Georgia"/>
              <a:sym typeface="Georgia"/>
            </a:endParaRPr>
          </a:p>
          <a:p>
            <a:pPr indent="-256540" lvl="0" marL="203200" rtl="0">
              <a:spcBef>
                <a:spcPts val="0"/>
              </a:spcBef>
              <a:buClr>
                <a:srgbClr val="333333"/>
              </a:buClr>
              <a:buSzPct val="100000"/>
              <a:buFont typeface="Georgia"/>
              <a:buChar char="‣"/>
            </a:pPr>
            <a:r>
              <a:rPr lang="en-US" sz="2800">
                <a:solidFill>
                  <a:srgbClr val="333333"/>
                </a:solidFill>
                <a:latin typeface="Georgia"/>
                <a:ea typeface="Georgia"/>
                <a:cs typeface="Georgia"/>
                <a:sym typeface="Georgia"/>
              </a:rPr>
              <a:t>Questions?</a:t>
            </a:r>
          </a:p>
          <a:p>
            <a:pPr lvl="0" rtl="0">
              <a:lnSpc>
                <a:spcPct val="100000"/>
              </a:lnSpc>
              <a:spcBef>
                <a:spcPts val="0"/>
              </a:spcBef>
              <a:buNone/>
            </a:pPr>
            <a:r>
              <a:t/>
            </a:r>
            <a:endParaRPr sz="2800">
              <a:solidFill>
                <a:srgbClr val="333333"/>
              </a:solidFill>
              <a:highlight>
                <a:srgbClr val="FFFFFF"/>
              </a:highlight>
              <a:latin typeface="Georgia"/>
              <a:ea typeface="Georgia"/>
              <a:cs typeface="Georgia"/>
              <a:sym typeface="Georgia"/>
            </a:endParaRPr>
          </a:p>
        </p:txBody>
      </p:sp>
      <p:sp>
        <p:nvSpPr>
          <p:cNvPr id="448" name="Shape 448"/>
          <p:cNvSpPr/>
          <p:nvPr/>
        </p:nvSpPr>
        <p:spPr>
          <a:xfrm>
            <a:off x="635000" y="736600"/>
            <a:ext cx="7721699" cy="431700"/>
          </a:xfrm>
          <a:prstGeom prst="rect">
            <a:avLst/>
          </a:prstGeom>
          <a:noFill/>
          <a:ln>
            <a:noFill/>
          </a:ln>
        </p:spPr>
        <p:txBody>
          <a:bodyPr anchorCtr="0" anchor="t" bIns="0" lIns="0" rIns="0" tIns="0">
            <a:noAutofit/>
          </a:bodyPr>
          <a:lstStyle/>
          <a:p>
            <a:pPr indent="0" lvl="0" marL="0" marR="0" rtl="0" algn="l">
              <a:lnSpc>
                <a:spcPct val="100000"/>
              </a:lnSpc>
              <a:spcBef>
                <a:spcPts val="0"/>
              </a:spcBef>
              <a:buSzPct val="25000"/>
              <a:buNone/>
            </a:pPr>
            <a:r>
              <a:rPr b="1" lang="en-US" sz="3200">
                <a:latin typeface="Oswald"/>
                <a:ea typeface="Oswald"/>
                <a:cs typeface="Oswald"/>
                <a:sym typeface="Oswald"/>
              </a:rPr>
              <a:t>SMART REVIEW</a:t>
            </a: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52" name="Shape 452"/>
        <p:cNvGrpSpPr/>
        <p:nvPr/>
      </p:nvGrpSpPr>
      <p:grpSpPr>
        <a:xfrm>
          <a:off x="0" y="0"/>
          <a:ext cx="0" cy="0"/>
          <a:chOff x="0" y="0"/>
          <a:chExt cx="0" cy="0"/>
        </a:xfrm>
      </p:grpSpPr>
      <p:sp>
        <p:nvSpPr>
          <p:cNvPr id="453" name="Shape 453"/>
          <p:cNvSpPr/>
          <p:nvPr/>
        </p:nvSpPr>
        <p:spPr>
          <a:xfrm>
            <a:off x="635000" y="736600"/>
            <a:ext cx="10160099" cy="431700"/>
          </a:xfrm>
          <a:prstGeom prst="rect">
            <a:avLst/>
          </a:prstGeom>
          <a:noFill/>
          <a:ln>
            <a:noFill/>
          </a:ln>
        </p:spPr>
        <p:txBody>
          <a:bodyPr anchorCtr="0" anchor="t" bIns="0" lIns="0" rIns="0" tIns="0">
            <a:noAutofit/>
          </a:bodyPr>
          <a:lstStyle/>
          <a:p>
            <a:pPr indent="0" lvl="0" marL="0" marR="0" rtl="0" algn="l">
              <a:lnSpc>
                <a:spcPct val="100000"/>
              </a:lnSpc>
              <a:spcBef>
                <a:spcPts val="0"/>
              </a:spcBef>
              <a:buSzPct val="25000"/>
              <a:buNone/>
            </a:pPr>
            <a:r>
              <a:rPr b="1" lang="en-US" sz="3200">
                <a:latin typeface="Oswald"/>
                <a:ea typeface="Oswald"/>
                <a:cs typeface="Oswald"/>
                <a:sym typeface="Oswald"/>
              </a:rPr>
              <a:t>INTRODUCTION</a:t>
            </a:r>
          </a:p>
        </p:txBody>
      </p:sp>
      <p:sp>
        <p:nvSpPr>
          <p:cNvPr id="454" name="Shape 454"/>
          <p:cNvSpPr/>
          <p:nvPr/>
        </p:nvSpPr>
        <p:spPr>
          <a:xfrm>
            <a:off x="635000" y="1473200"/>
            <a:ext cx="11734800" cy="2806799"/>
          </a:xfrm>
          <a:prstGeom prst="rect">
            <a:avLst/>
          </a:prstGeom>
          <a:noFill/>
          <a:ln>
            <a:noFill/>
          </a:ln>
        </p:spPr>
        <p:txBody>
          <a:bodyPr anchorCtr="0" anchor="t" bIns="0" lIns="0" rIns="0" tIns="0">
            <a:noAutofit/>
          </a:bodyPr>
          <a:lstStyle/>
          <a:p>
            <a:pPr lvl="0" rtl="0">
              <a:lnSpc>
                <a:spcPct val="88333"/>
              </a:lnSpc>
              <a:spcBef>
                <a:spcPts val="0"/>
              </a:spcBef>
              <a:buNone/>
            </a:pPr>
            <a:r>
              <a:t/>
            </a:r>
            <a:endParaRPr>
              <a:latin typeface="Oswald"/>
              <a:ea typeface="Oswald"/>
              <a:cs typeface="Oswald"/>
              <a:sym typeface="Oswald"/>
            </a:endParaRPr>
          </a:p>
          <a:p>
            <a:pPr indent="0" lvl="0" marL="0" marR="0" rtl="0" algn="l">
              <a:lnSpc>
                <a:spcPct val="88333"/>
              </a:lnSpc>
              <a:spcBef>
                <a:spcPts val="0"/>
              </a:spcBef>
              <a:buSzPct val="25000"/>
              <a:buNone/>
            </a:pPr>
            <a:r>
              <a:rPr b="1" lang="en-US" sz="9600">
                <a:solidFill>
                  <a:srgbClr val="FFFFFF"/>
                </a:solidFill>
                <a:latin typeface="Oswald"/>
                <a:ea typeface="Oswald"/>
                <a:cs typeface="Oswald"/>
                <a:sym typeface="Oswald"/>
              </a:rPr>
              <a:t>DATA SCIENCE WORKFLOW:           ACQUIRE &amp; PARSE</a:t>
            </a: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58" name="Shape 458"/>
        <p:cNvGrpSpPr/>
        <p:nvPr/>
      </p:nvGrpSpPr>
      <p:grpSpPr>
        <a:xfrm>
          <a:off x="0" y="0"/>
          <a:ext cx="0" cy="0"/>
          <a:chOff x="0" y="0"/>
          <a:chExt cx="0" cy="0"/>
        </a:xfrm>
      </p:grpSpPr>
      <p:sp>
        <p:nvSpPr>
          <p:cNvPr id="459" name="Shape 459"/>
          <p:cNvSpPr/>
          <p:nvPr/>
        </p:nvSpPr>
        <p:spPr>
          <a:xfrm>
            <a:off x="635000" y="736600"/>
            <a:ext cx="11851200" cy="431700"/>
          </a:xfrm>
          <a:prstGeom prst="rect">
            <a:avLst/>
          </a:prstGeom>
          <a:noFill/>
          <a:ln>
            <a:noFill/>
          </a:ln>
        </p:spPr>
        <p:txBody>
          <a:bodyPr anchorCtr="0" anchor="t" bIns="0" lIns="0" rIns="0" tIns="0">
            <a:noAutofit/>
          </a:bodyPr>
          <a:lstStyle/>
          <a:p>
            <a:pPr indent="0" lvl="0" marL="0" marR="0" rtl="0" algn="l">
              <a:lnSpc>
                <a:spcPct val="100000"/>
              </a:lnSpc>
              <a:spcBef>
                <a:spcPts val="0"/>
              </a:spcBef>
              <a:buSzPct val="25000"/>
              <a:buNone/>
            </a:pPr>
            <a:r>
              <a:rPr b="1" lang="en-US" sz="3200">
                <a:latin typeface="Oswald"/>
                <a:ea typeface="Oswald"/>
                <a:cs typeface="Oswald"/>
                <a:sym typeface="Oswald"/>
              </a:rPr>
              <a:t>DATA SCIENCE WORKFLOW:  ACQUIRE &amp; PARSE</a:t>
            </a:r>
          </a:p>
        </p:txBody>
      </p:sp>
      <p:sp>
        <p:nvSpPr>
          <p:cNvPr id="460" name="Shape 460"/>
          <p:cNvSpPr txBox="1"/>
          <p:nvPr>
            <p:ph idx="1" type="body"/>
          </p:nvPr>
        </p:nvSpPr>
        <p:spPr>
          <a:xfrm>
            <a:off x="635006" y="1292775"/>
            <a:ext cx="11734800" cy="3809999"/>
          </a:xfrm>
          <a:prstGeom prst="rect">
            <a:avLst/>
          </a:prstGeom>
          <a:noFill/>
          <a:ln>
            <a:noFill/>
          </a:ln>
        </p:spPr>
        <p:txBody>
          <a:bodyPr anchorCtr="0" anchor="t" bIns="0" lIns="0" rIns="0" tIns="0">
            <a:noAutofit/>
          </a:bodyPr>
          <a:lstStyle/>
          <a:p>
            <a:pPr lvl="0" marR="0" rtl="0" algn="l">
              <a:spcBef>
                <a:spcPts val="0"/>
              </a:spcBef>
              <a:buNone/>
            </a:pPr>
            <a:r>
              <a:t/>
            </a:r>
            <a:endParaRPr sz="2800">
              <a:latin typeface="Georgia"/>
              <a:ea typeface="Georgia"/>
              <a:cs typeface="Georgia"/>
              <a:sym typeface="Georgia"/>
            </a:endParaRPr>
          </a:p>
          <a:p>
            <a:pPr indent="-256540" lvl="0" marL="203200" marR="0" rtl="0" algn="l">
              <a:spcBef>
                <a:spcPts val="0"/>
              </a:spcBef>
              <a:buSzPct val="100000"/>
              <a:buFont typeface="Georgia"/>
              <a:buChar char="‣"/>
            </a:pPr>
            <a:r>
              <a:rPr lang="en-US" sz="2800">
                <a:latin typeface="Georgia"/>
                <a:ea typeface="Georgia"/>
                <a:cs typeface="Georgia"/>
                <a:sym typeface="Georgia"/>
              </a:rPr>
              <a:t>For the remainder of class, we’ll talk about steps 2 &amp; 3 of the data science workflow:  acquire and parse</a:t>
            </a:r>
          </a:p>
          <a:p>
            <a:pPr lvl="0" marR="0" rtl="0" algn="l">
              <a:spcBef>
                <a:spcPts val="0"/>
              </a:spcBef>
              <a:buNone/>
            </a:pPr>
            <a:r>
              <a:t/>
            </a:r>
            <a:endParaRPr sz="2800">
              <a:latin typeface="Georgia"/>
              <a:ea typeface="Georgia"/>
              <a:cs typeface="Georgia"/>
              <a:sym typeface="Georgia"/>
            </a:endParaRPr>
          </a:p>
          <a:p>
            <a:pPr indent="-256540" lvl="0" marL="203200" marR="0" rtl="0" algn="l">
              <a:spcBef>
                <a:spcPts val="0"/>
              </a:spcBef>
              <a:buSzPct val="100000"/>
              <a:buFont typeface="Georgia"/>
              <a:buChar char="‣"/>
            </a:pPr>
            <a:r>
              <a:rPr lang="en-US" sz="2800">
                <a:latin typeface="Georgia"/>
                <a:ea typeface="Georgia"/>
                <a:cs typeface="Georgia"/>
                <a:sym typeface="Georgia"/>
              </a:rPr>
              <a:t>We’ll be using iPython Notebook</a:t>
            </a:r>
          </a:p>
          <a:p>
            <a:pPr lvl="0" marR="0" rtl="0" algn="l">
              <a:spcBef>
                <a:spcPts val="0"/>
              </a:spcBef>
              <a:buNone/>
            </a:pPr>
            <a:r>
              <a:t/>
            </a:r>
            <a:endParaRPr sz="2800">
              <a:latin typeface="Georgia"/>
              <a:ea typeface="Georgia"/>
              <a:cs typeface="Georgia"/>
              <a:sym typeface="Georgia"/>
            </a:endParaRPr>
          </a:p>
          <a:p>
            <a:pPr indent="-256540" lvl="0" marL="203200" marR="0" rtl="0" algn="l">
              <a:spcBef>
                <a:spcPts val="0"/>
              </a:spcBef>
              <a:buSzPct val="100000"/>
              <a:buFont typeface="Georgia"/>
              <a:buChar char="‣"/>
            </a:pPr>
            <a:r>
              <a:rPr lang="en-US" sz="2800">
                <a:latin typeface="Georgia"/>
                <a:ea typeface="Georgia"/>
                <a:cs typeface="Georgia"/>
                <a:sym typeface="Georgia"/>
              </a:rPr>
              <a:t>First a demo, then a codealong</a:t>
            </a:r>
          </a:p>
          <a:p>
            <a:pPr lvl="0" marR="0" rtl="0" algn="l">
              <a:spcBef>
                <a:spcPts val="0"/>
              </a:spcBef>
              <a:buNone/>
            </a:pPr>
            <a:r>
              <a:t/>
            </a:r>
            <a:endParaRPr sz="2800">
              <a:latin typeface="Georgia"/>
              <a:ea typeface="Georgia"/>
              <a:cs typeface="Georgia"/>
              <a:sym typeface="Georgia"/>
            </a:endParaRPr>
          </a:p>
          <a:p>
            <a:pPr indent="-256540" lvl="0" marL="203200" marR="0" rtl="0" algn="l">
              <a:spcBef>
                <a:spcPts val="0"/>
              </a:spcBef>
              <a:buSzPct val="100000"/>
              <a:buFont typeface="Georgia"/>
              <a:buChar char="‣"/>
            </a:pPr>
            <a:r>
              <a:rPr lang="en-US" sz="2800">
                <a:latin typeface="Georgia"/>
                <a:ea typeface="Georgia"/>
                <a:cs typeface="Georgia"/>
                <a:sym typeface="Georgia"/>
              </a:rPr>
              <a:t>Finally, some hands on practice in a lab</a:t>
            </a: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64" name="Shape 464"/>
        <p:cNvGrpSpPr/>
        <p:nvPr/>
      </p:nvGrpSpPr>
      <p:grpSpPr>
        <a:xfrm>
          <a:off x="0" y="0"/>
          <a:ext cx="0" cy="0"/>
          <a:chOff x="0" y="0"/>
          <a:chExt cx="0" cy="0"/>
        </a:xfrm>
      </p:grpSpPr>
      <p:sp>
        <p:nvSpPr>
          <p:cNvPr id="465" name="Shape 465"/>
          <p:cNvSpPr/>
          <p:nvPr/>
        </p:nvSpPr>
        <p:spPr>
          <a:xfrm>
            <a:off x="635000" y="736600"/>
            <a:ext cx="10160099" cy="431700"/>
          </a:xfrm>
          <a:prstGeom prst="rect">
            <a:avLst/>
          </a:prstGeom>
          <a:noFill/>
          <a:ln>
            <a:noFill/>
          </a:ln>
        </p:spPr>
        <p:txBody>
          <a:bodyPr anchorCtr="0" anchor="t" bIns="0" lIns="0" rIns="0" tIns="0">
            <a:noAutofit/>
          </a:bodyPr>
          <a:lstStyle/>
          <a:p>
            <a:pPr indent="0" lvl="0" marL="0" marR="0" rtl="0" algn="l">
              <a:lnSpc>
                <a:spcPct val="100000"/>
              </a:lnSpc>
              <a:spcBef>
                <a:spcPts val="0"/>
              </a:spcBef>
              <a:buSzPct val="25000"/>
              <a:buNone/>
            </a:pPr>
            <a:r>
              <a:rPr b="1" lang="en-US" sz="3200">
                <a:latin typeface="Oswald"/>
                <a:ea typeface="Oswald"/>
                <a:cs typeface="Oswald"/>
                <a:sym typeface="Oswald"/>
              </a:rPr>
              <a:t>DEMO	</a:t>
            </a:r>
          </a:p>
        </p:txBody>
      </p:sp>
      <p:sp>
        <p:nvSpPr>
          <p:cNvPr id="466" name="Shape 466"/>
          <p:cNvSpPr/>
          <p:nvPr/>
        </p:nvSpPr>
        <p:spPr>
          <a:xfrm>
            <a:off x="635000" y="1473200"/>
            <a:ext cx="11734800" cy="2806799"/>
          </a:xfrm>
          <a:prstGeom prst="rect">
            <a:avLst/>
          </a:prstGeom>
          <a:noFill/>
          <a:ln>
            <a:noFill/>
          </a:ln>
        </p:spPr>
        <p:txBody>
          <a:bodyPr anchorCtr="0" anchor="t" bIns="0" lIns="0" rIns="0" tIns="0">
            <a:noAutofit/>
          </a:bodyPr>
          <a:lstStyle/>
          <a:p>
            <a:pPr lvl="0" rtl="0">
              <a:lnSpc>
                <a:spcPct val="88333"/>
              </a:lnSpc>
              <a:spcBef>
                <a:spcPts val="0"/>
              </a:spcBef>
              <a:buNone/>
            </a:pPr>
            <a:r>
              <a:t/>
            </a:r>
            <a:endParaRPr>
              <a:latin typeface="Oswald"/>
              <a:ea typeface="Oswald"/>
              <a:cs typeface="Oswald"/>
              <a:sym typeface="Oswald"/>
            </a:endParaRPr>
          </a:p>
          <a:p>
            <a:pPr indent="0" lvl="0" marL="0" marR="0" rtl="0" algn="l">
              <a:lnSpc>
                <a:spcPct val="88333"/>
              </a:lnSpc>
              <a:spcBef>
                <a:spcPts val="0"/>
              </a:spcBef>
              <a:buSzPct val="25000"/>
              <a:buNone/>
            </a:pPr>
            <a:r>
              <a:rPr b="1" lang="en-US" sz="9600">
                <a:solidFill>
                  <a:srgbClr val="FFFFFF"/>
                </a:solidFill>
                <a:latin typeface="Oswald"/>
                <a:ea typeface="Oswald"/>
                <a:cs typeface="Oswald"/>
                <a:sym typeface="Oswald"/>
              </a:rPr>
              <a:t>WALKTHROUGH ACQUIRE &amp; PARSES WITH PANDAS</a:t>
            </a: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31" name="Shape 231"/>
        <p:cNvGrpSpPr/>
        <p:nvPr/>
      </p:nvGrpSpPr>
      <p:grpSpPr>
        <a:xfrm>
          <a:off x="0" y="0"/>
          <a:ext cx="0" cy="0"/>
          <a:chOff x="0" y="0"/>
          <a:chExt cx="0" cy="0"/>
        </a:xfrm>
      </p:grpSpPr>
      <p:sp>
        <p:nvSpPr>
          <p:cNvPr id="232" name="Shape 232"/>
          <p:cNvSpPr/>
          <p:nvPr/>
        </p:nvSpPr>
        <p:spPr>
          <a:xfrm>
            <a:off x="635000" y="5778500"/>
            <a:ext cx="11734800" cy="863700"/>
          </a:xfrm>
          <a:prstGeom prst="rect">
            <a:avLst/>
          </a:prstGeom>
          <a:noFill/>
          <a:ln>
            <a:noFill/>
          </a:ln>
        </p:spPr>
        <p:txBody>
          <a:bodyPr anchorCtr="0" anchor="t" bIns="0" lIns="0" rIns="0" tIns="0">
            <a:noAutofit/>
          </a:bodyPr>
          <a:lstStyle/>
          <a:p>
            <a:pPr indent="0" lvl="0" marL="0" marR="0" rtl="0" algn="l">
              <a:lnSpc>
                <a:spcPct val="121428"/>
              </a:lnSpc>
              <a:spcBef>
                <a:spcPts val="0"/>
              </a:spcBef>
              <a:buSzPct val="25000"/>
              <a:buNone/>
            </a:pPr>
            <a:r>
              <a:rPr i="1" lang="en-US" sz="2800">
                <a:solidFill>
                  <a:srgbClr val="E52123"/>
                </a:solidFill>
                <a:latin typeface="Georgia"/>
                <a:ea typeface="Georgia"/>
                <a:cs typeface="Georgia"/>
                <a:sym typeface="Georgia"/>
              </a:rPr>
              <a:t>Sagi Zisman</a:t>
            </a:r>
          </a:p>
          <a:p>
            <a:pPr indent="0" lvl="0" marL="0" marR="0" rtl="0" algn="l">
              <a:lnSpc>
                <a:spcPct val="121428"/>
              </a:lnSpc>
              <a:spcBef>
                <a:spcPts val="0"/>
              </a:spcBef>
              <a:buSzPct val="25000"/>
              <a:buNone/>
            </a:pPr>
            <a:r>
              <a:rPr i="1" lang="en-US" sz="2800">
                <a:solidFill>
                  <a:srgbClr val="EAEAEA"/>
                </a:solidFill>
                <a:latin typeface="Georgia"/>
                <a:ea typeface="Georgia"/>
                <a:cs typeface="Georgia"/>
                <a:sym typeface="Georgia"/>
              </a:rPr>
              <a:t>Data Science Consultant</a:t>
            </a:r>
            <a:r>
              <a:rPr b="0" i="1" lang="en-US" sz="2800" u="none" cap="none" strike="noStrike">
                <a:solidFill>
                  <a:srgbClr val="EAEAEA"/>
                </a:solidFill>
                <a:latin typeface="Georgia"/>
                <a:ea typeface="Georgia"/>
                <a:cs typeface="Georgia"/>
                <a:sym typeface="Georgia"/>
              </a:rPr>
              <a:t> </a:t>
            </a:r>
          </a:p>
        </p:txBody>
      </p:sp>
      <p:sp>
        <p:nvSpPr>
          <p:cNvPr id="233" name="Shape 233"/>
          <p:cNvSpPr/>
          <p:nvPr/>
        </p:nvSpPr>
        <p:spPr>
          <a:xfrm>
            <a:off x="635000" y="1574800"/>
            <a:ext cx="11734800" cy="3721199"/>
          </a:xfrm>
          <a:prstGeom prst="rect">
            <a:avLst/>
          </a:prstGeom>
          <a:noFill/>
          <a:ln>
            <a:noFill/>
          </a:ln>
        </p:spPr>
        <p:txBody>
          <a:bodyPr anchorCtr="0" anchor="t" bIns="0" lIns="0" rIns="0" tIns="0">
            <a:noAutofit/>
          </a:bodyPr>
          <a:lstStyle/>
          <a:p>
            <a:pPr indent="0" lvl="0" marL="0" marR="0" rtl="0" algn="l">
              <a:lnSpc>
                <a:spcPct val="75000"/>
              </a:lnSpc>
              <a:spcBef>
                <a:spcPts val="0"/>
              </a:spcBef>
              <a:buSzPct val="25000"/>
              <a:buNone/>
            </a:pPr>
            <a:r>
              <a:rPr b="1" lang="en-US" sz="9600">
                <a:solidFill>
                  <a:srgbClr val="FFFFFF"/>
                </a:solidFill>
                <a:latin typeface="Oswald"/>
                <a:ea typeface="Oswald"/>
                <a:cs typeface="Oswald"/>
                <a:sym typeface="Oswald"/>
              </a:rPr>
              <a:t>EXPERIMENTAL DESIGN AND PANDAS</a:t>
            </a: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70" name="Shape 470"/>
        <p:cNvGrpSpPr/>
        <p:nvPr/>
      </p:nvGrpSpPr>
      <p:grpSpPr>
        <a:xfrm>
          <a:off x="0" y="0"/>
          <a:ext cx="0" cy="0"/>
          <a:chOff x="0" y="0"/>
          <a:chExt cx="0" cy="0"/>
        </a:xfrm>
      </p:grpSpPr>
      <p:sp>
        <p:nvSpPr>
          <p:cNvPr id="471" name="Shape 471"/>
          <p:cNvSpPr txBox="1"/>
          <p:nvPr>
            <p:ph idx="1" type="body"/>
          </p:nvPr>
        </p:nvSpPr>
        <p:spPr>
          <a:xfrm>
            <a:off x="635006" y="1301275"/>
            <a:ext cx="11734800" cy="3809999"/>
          </a:xfrm>
          <a:prstGeom prst="rect">
            <a:avLst/>
          </a:prstGeom>
          <a:noFill/>
          <a:ln>
            <a:noFill/>
          </a:ln>
        </p:spPr>
        <p:txBody>
          <a:bodyPr anchorCtr="0" anchor="t" bIns="0" lIns="0" rIns="0" tIns="0">
            <a:noAutofit/>
          </a:bodyPr>
          <a:lstStyle/>
          <a:p>
            <a:pPr lvl="0" rtl="0">
              <a:spcBef>
                <a:spcPts val="0"/>
              </a:spcBef>
              <a:buSzPct val="39285"/>
              <a:buFont typeface="Arial"/>
              <a:buNone/>
            </a:pPr>
            <a:r>
              <a:t/>
            </a:r>
            <a:endParaRPr sz="2800">
              <a:solidFill>
                <a:schemeClr val="dk1"/>
              </a:solidFill>
              <a:latin typeface="Georgia"/>
              <a:ea typeface="Georgia"/>
              <a:cs typeface="Georgia"/>
              <a:sym typeface="Georgia"/>
            </a:endParaRPr>
          </a:p>
          <a:p>
            <a:pPr indent="-256540" lvl="0" marL="203200" rtl="0">
              <a:spcBef>
                <a:spcPts val="0"/>
              </a:spcBef>
              <a:buClr>
                <a:schemeClr val="dk1"/>
              </a:buClr>
              <a:buSzPct val="100000"/>
              <a:buFont typeface="Georgia"/>
              <a:buChar char="‣"/>
            </a:pPr>
            <a:r>
              <a:rPr lang="en-US" sz="2800">
                <a:solidFill>
                  <a:schemeClr val="dk1"/>
                </a:solidFill>
                <a:latin typeface="Georgia"/>
                <a:ea typeface="Georgia"/>
                <a:cs typeface="Georgia"/>
                <a:sym typeface="Georgia"/>
              </a:rPr>
              <a:t>Where we determine if we have the “right” dataset for our problem</a:t>
            </a:r>
          </a:p>
          <a:p>
            <a:pPr lvl="0" rtl="0">
              <a:spcBef>
                <a:spcPts val="0"/>
              </a:spcBef>
              <a:buSzPct val="39285"/>
              <a:buFont typeface="Arial"/>
              <a:buNone/>
            </a:pPr>
            <a:r>
              <a:t/>
            </a:r>
            <a:endParaRPr sz="2800">
              <a:solidFill>
                <a:schemeClr val="dk1"/>
              </a:solidFill>
              <a:latin typeface="Georgia"/>
              <a:ea typeface="Georgia"/>
              <a:cs typeface="Georgia"/>
              <a:sym typeface="Georgia"/>
            </a:endParaRPr>
          </a:p>
          <a:p>
            <a:pPr indent="-256540" lvl="0" marL="203200" rtl="0">
              <a:lnSpc>
                <a:spcPct val="150000"/>
              </a:lnSpc>
              <a:spcBef>
                <a:spcPts val="0"/>
              </a:spcBef>
              <a:buClr>
                <a:schemeClr val="dk1"/>
              </a:buClr>
              <a:buSzPct val="100000"/>
              <a:buFont typeface="Georgia"/>
              <a:buChar char="‣"/>
            </a:pPr>
            <a:r>
              <a:rPr lang="en-US" sz="2800">
                <a:solidFill>
                  <a:schemeClr val="dk1"/>
                </a:solidFill>
                <a:latin typeface="Georgia"/>
                <a:ea typeface="Georgia"/>
                <a:cs typeface="Georgia"/>
                <a:sym typeface="Georgia"/>
              </a:rPr>
              <a:t>Questions to ask:</a:t>
            </a:r>
          </a:p>
          <a:p>
            <a:pPr lvl="1" rtl="0">
              <a:lnSpc>
                <a:spcPct val="150000"/>
              </a:lnSpc>
              <a:spcBef>
                <a:spcPts val="0"/>
              </a:spcBef>
              <a:buClr>
                <a:schemeClr val="dk1"/>
              </a:buClr>
              <a:buSzPct val="100000"/>
              <a:buFont typeface="Georgia"/>
            </a:pPr>
            <a:r>
              <a:rPr lang="en-US" sz="2800">
                <a:solidFill>
                  <a:schemeClr val="dk1"/>
                </a:solidFill>
                <a:latin typeface="Georgia"/>
                <a:ea typeface="Georgia"/>
                <a:cs typeface="Georgia"/>
                <a:sym typeface="Georgia"/>
              </a:rPr>
              <a:t>What type of data is it, cross-sectional or longitudinal?</a:t>
            </a:r>
          </a:p>
          <a:p>
            <a:pPr lvl="1" rtl="0">
              <a:lnSpc>
                <a:spcPct val="150000"/>
              </a:lnSpc>
              <a:spcBef>
                <a:spcPts val="0"/>
              </a:spcBef>
              <a:buClr>
                <a:schemeClr val="dk1"/>
              </a:buClr>
              <a:buSzPct val="100000"/>
              <a:buFont typeface="Georgia"/>
            </a:pPr>
            <a:r>
              <a:rPr lang="en-US" sz="2800">
                <a:solidFill>
                  <a:schemeClr val="dk1"/>
                </a:solidFill>
                <a:latin typeface="Georgia"/>
                <a:ea typeface="Georgia"/>
                <a:cs typeface="Georgia"/>
                <a:sym typeface="Georgia"/>
              </a:rPr>
              <a:t>How well was the data collected?</a:t>
            </a:r>
          </a:p>
          <a:p>
            <a:pPr lvl="1" rtl="0">
              <a:lnSpc>
                <a:spcPct val="150000"/>
              </a:lnSpc>
              <a:spcBef>
                <a:spcPts val="0"/>
              </a:spcBef>
              <a:buClr>
                <a:schemeClr val="dk1"/>
              </a:buClr>
              <a:buSzPct val="100000"/>
              <a:buFont typeface="Georgia"/>
            </a:pPr>
            <a:r>
              <a:rPr lang="en-US" sz="2800">
                <a:solidFill>
                  <a:schemeClr val="dk1"/>
                </a:solidFill>
                <a:latin typeface="Georgia"/>
                <a:ea typeface="Georgia"/>
                <a:cs typeface="Georgia"/>
                <a:sym typeface="Georgia"/>
              </a:rPr>
              <a:t>Is there much missing data?</a:t>
            </a:r>
          </a:p>
          <a:p>
            <a:pPr lvl="1" rtl="0">
              <a:lnSpc>
                <a:spcPct val="150000"/>
              </a:lnSpc>
              <a:spcBef>
                <a:spcPts val="0"/>
              </a:spcBef>
              <a:buClr>
                <a:schemeClr val="dk1"/>
              </a:buClr>
              <a:buSzPct val="100000"/>
              <a:buFont typeface="Georgia"/>
            </a:pPr>
            <a:r>
              <a:rPr lang="en-US" sz="2800">
                <a:solidFill>
                  <a:schemeClr val="dk1"/>
                </a:solidFill>
                <a:latin typeface="Georgia"/>
                <a:ea typeface="Georgia"/>
                <a:cs typeface="Georgia"/>
                <a:sym typeface="Georgia"/>
              </a:rPr>
              <a:t>Was the data collection instrument validated and reliable?</a:t>
            </a:r>
          </a:p>
          <a:p>
            <a:pPr lvl="1" rtl="0">
              <a:lnSpc>
                <a:spcPct val="150000"/>
              </a:lnSpc>
              <a:spcBef>
                <a:spcPts val="0"/>
              </a:spcBef>
              <a:buClr>
                <a:schemeClr val="dk1"/>
              </a:buClr>
              <a:buSzPct val="100000"/>
              <a:buFont typeface="Georgia"/>
            </a:pPr>
            <a:r>
              <a:rPr lang="en-US" sz="2800">
                <a:solidFill>
                  <a:schemeClr val="dk1"/>
                </a:solidFill>
                <a:latin typeface="Georgia"/>
                <a:ea typeface="Georgia"/>
                <a:cs typeface="Georgia"/>
                <a:sym typeface="Georgia"/>
              </a:rPr>
              <a:t>Is the dataset aggregated?</a:t>
            </a:r>
          </a:p>
          <a:p>
            <a:pPr lvl="1" rtl="0">
              <a:lnSpc>
                <a:spcPct val="150000"/>
              </a:lnSpc>
              <a:spcBef>
                <a:spcPts val="0"/>
              </a:spcBef>
              <a:buClr>
                <a:schemeClr val="dk1"/>
              </a:buClr>
              <a:buSzPct val="100000"/>
              <a:buFont typeface="Georgia"/>
            </a:pPr>
            <a:r>
              <a:rPr lang="en-US" sz="2800">
                <a:solidFill>
                  <a:schemeClr val="dk1"/>
                </a:solidFill>
                <a:latin typeface="Georgia"/>
                <a:ea typeface="Georgia"/>
                <a:cs typeface="Georgia"/>
                <a:sym typeface="Georgia"/>
              </a:rPr>
              <a:t>Do we need pre-aggregated data?</a:t>
            </a:r>
          </a:p>
          <a:p>
            <a:pPr lvl="0" rtl="0">
              <a:lnSpc>
                <a:spcPct val="150000"/>
              </a:lnSpc>
              <a:spcBef>
                <a:spcPts val="0"/>
              </a:spcBef>
              <a:spcAft>
                <a:spcPts val="1200"/>
              </a:spcAft>
              <a:buNone/>
            </a:pPr>
            <a:r>
              <a:t/>
            </a:r>
            <a:endParaRPr sz="2800">
              <a:latin typeface="Georgia"/>
              <a:ea typeface="Georgia"/>
              <a:cs typeface="Georgia"/>
              <a:sym typeface="Georgia"/>
            </a:endParaRPr>
          </a:p>
        </p:txBody>
      </p:sp>
      <p:sp>
        <p:nvSpPr>
          <p:cNvPr id="472" name="Shape 472"/>
          <p:cNvSpPr/>
          <p:nvPr/>
        </p:nvSpPr>
        <p:spPr>
          <a:xfrm>
            <a:off x="635000" y="736600"/>
            <a:ext cx="7721699" cy="431700"/>
          </a:xfrm>
          <a:prstGeom prst="rect">
            <a:avLst/>
          </a:prstGeom>
          <a:noFill/>
          <a:ln>
            <a:noFill/>
          </a:ln>
        </p:spPr>
        <p:txBody>
          <a:bodyPr anchorCtr="0" anchor="t" bIns="0" lIns="0" rIns="0" tIns="0">
            <a:noAutofit/>
          </a:bodyPr>
          <a:lstStyle/>
          <a:p>
            <a:pPr indent="0" lvl="0" marL="0" marR="0" rtl="0" algn="l">
              <a:lnSpc>
                <a:spcPct val="100000"/>
              </a:lnSpc>
              <a:spcBef>
                <a:spcPts val="0"/>
              </a:spcBef>
              <a:buSzPct val="25000"/>
              <a:buNone/>
            </a:pPr>
            <a:r>
              <a:rPr b="1" lang="en-US" sz="3200">
                <a:latin typeface="Oswald"/>
                <a:ea typeface="Oswald"/>
                <a:cs typeface="Oswald"/>
                <a:sym typeface="Oswald"/>
              </a:rPr>
              <a:t>ACQUIRE</a:t>
            </a: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76" name="Shape 476"/>
        <p:cNvGrpSpPr/>
        <p:nvPr/>
      </p:nvGrpSpPr>
      <p:grpSpPr>
        <a:xfrm>
          <a:off x="0" y="0"/>
          <a:ext cx="0" cy="0"/>
          <a:chOff x="0" y="0"/>
          <a:chExt cx="0" cy="0"/>
        </a:xfrm>
      </p:grpSpPr>
      <p:sp>
        <p:nvSpPr>
          <p:cNvPr id="477" name="Shape 477"/>
          <p:cNvSpPr txBox="1"/>
          <p:nvPr>
            <p:ph idx="1" type="body"/>
          </p:nvPr>
        </p:nvSpPr>
        <p:spPr>
          <a:xfrm>
            <a:off x="635006" y="1301275"/>
            <a:ext cx="11734800" cy="3809999"/>
          </a:xfrm>
          <a:prstGeom prst="rect">
            <a:avLst/>
          </a:prstGeom>
          <a:noFill/>
          <a:ln>
            <a:noFill/>
          </a:ln>
        </p:spPr>
        <p:txBody>
          <a:bodyPr anchorCtr="0" anchor="t" bIns="0" lIns="0" rIns="0" tIns="0">
            <a:noAutofit/>
          </a:bodyPr>
          <a:lstStyle/>
          <a:p>
            <a:pPr lvl="0" rtl="0">
              <a:lnSpc>
                <a:spcPct val="100000"/>
              </a:lnSpc>
              <a:spcBef>
                <a:spcPts val="0"/>
              </a:spcBef>
              <a:buSzPct val="39285"/>
              <a:buFont typeface="Arial"/>
              <a:buNone/>
            </a:pPr>
            <a:r>
              <a:t/>
            </a:r>
            <a:endParaRPr sz="2800">
              <a:solidFill>
                <a:schemeClr val="dk1"/>
              </a:solidFill>
              <a:latin typeface="Georgia"/>
              <a:ea typeface="Georgia"/>
              <a:cs typeface="Georgia"/>
              <a:sym typeface="Georgia"/>
            </a:endParaRPr>
          </a:p>
          <a:p>
            <a:pPr indent="-256540" lvl="0" marL="203200" rtl="0">
              <a:lnSpc>
                <a:spcPct val="100000"/>
              </a:lnSpc>
              <a:spcBef>
                <a:spcPts val="0"/>
              </a:spcBef>
              <a:buClr>
                <a:schemeClr val="dk1"/>
              </a:buClr>
              <a:buSzPct val="100000"/>
              <a:buFont typeface="Georgia"/>
              <a:buChar char="‣"/>
            </a:pPr>
            <a:r>
              <a:rPr lang="en-US" sz="2800">
                <a:solidFill>
                  <a:schemeClr val="dk1"/>
                </a:solidFill>
                <a:latin typeface="Georgia"/>
                <a:ea typeface="Georgia"/>
                <a:cs typeface="Georgia"/>
                <a:sym typeface="Georgia"/>
              </a:rPr>
              <a:t>Data can be acquired through a variety of sources</a:t>
            </a:r>
          </a:p>
          <a:p>
            <a:pPr lvl="0" rtl="0">
              <a:lnSpc>
                <a:spcPct val="100000"/>
              </a:lnSpc>
              <a:spcBef>
                <a:spcPts val="0"/>
              </a:spcBef>
              <a:buSzPct val="39285"/>
              <a:buFont typeface="Arial"/>
              <a:buNone/>
            </a:pPr>
            <a:r>
              <a:t/>
            </a:r>
            <a:endParaRPr sz="2800">
              <a:solidFill>
                <a:schemeClr val="dk1"/>
              </a:solidFill>
              <a:latin typeface="Georgia"/>
              <a:ea typeface="Georgia"/>
              <a:cs typeface="Georgia"/>
              <a:sym typeface="Georgia"/>
            </a:endParaRPr>
          </a:p>
          <a:p>
            <a:pPr indent="-256540" lvl="0" marL="203200" rtl="0">
              <a:lnSpc>
                <a:spcPct val="100000"/>
              </a:lnSpc>
              <a:spcBef>
                <a:spcPts val="0"/>
              </a:spcBef>
              <a:buClr>
                <a:schemeClr val="dk1"/>
              </a:buClr>
              <a:buSzPct val="100000"/>
              <a:buFont typeface="Georgia"/>
              <a:buChar char="‣"/>
            </a:pPr>
            <a:r>
              <a:rPr lang="en-US" sz="2800">
                <a:solidFill>
                  <a:schemeClr val="dk1"/>
                </a:solidFill>
                <a:latin typeface="Georgia"/>
                <a:ea typeface="Georgia"/>
                <a:cs typeface="Georgia"/>
                <a:sym typeface="Georgia"/>
              </a:rPr>
              <a:t>Web (Google Analytics, HTML, XML)</a:t>
            </a:r>
          </a:p>
          <a:p>
            <a:pPr lvl="0" rtl="0">
              <a:lnSpc>
                <a:spcPct val="100000"/>
              </a:lnSpc>
              <a:spcBef>
                <a:spcPts val="0"/>
              </a:spcBef>
              <a:buNone/>
            </a:pPr>
            <a:r>
              <a:t/>
            </a:r>
            <a:endParaRPr sz="2800">
              <a:solidFill>
                <a:schemeClr val="dk1"/>
              </a:solidFill>
              <a:latin typeface="Georgia"/>
              <a:ea typeface="Georgia"/>
              <a:cs typeface="Georgia"/>
              <a:sym typeface="Georgia"/>
            </a:endParaRPr>
          </a:p>
          <a:p>
            <a:pPr indent="-256540" lvl="0" marL="203200" rtl="0">
              <a:lnSpc>
                <a:spcPct val="100000"/>
              </a:lnSpc>
              <a:spcBef>
                <a:spcPts val="0"/>
              </a:spcBef>
              <a:buClr>
                <a:schemeClr val="dk1"/>
              </a:buClr>
              <a:buSzPct val="100000"/>
              <a:buFont typeface="Georgia"/>
              <a:buChar char="‣"/>
            </a:pPr>
            <a:r>
              <a:rPr lang="en-US" sz="2800">
                <a:solidFill>
                  <a:schemeClr val="dk1"/>
                </a:solidFill>
                <a:latin typeface="Georgia"/>
                <a:ea typeface="Georgia"/>
                <a:cs typeface="Georgia"/>
                <a:sym typeface="Georgia"/>
              </a:rPr>
              <a:t>File (CSV, XML, TXT, JSON)</a:t>
            </a:r>
          </a:p>
          <a:p>
            <a:pPr lvl="0" rtl="0">
              <a:lnSpc>
                <a:spcPct val="100000"/>
              </a:lnSpc>
              <a:spcBef>
                <a:spcPts val="0"/>
              </a:spcBef>
              <a:buNone/>
            </a:pPr>
            <a:r>
              <a:t/>
            </a:r>
            <a:endParaRPr sz="2800">
              <a:solidFill>
                <a:schemeClr val="dk1"/>
              </a:solidFill>
              <a:latin typeface="Georgia"/>
              <a:ea typeface="Georgia"/>
              <a:cs typeface="Georgia"/>
              <a:sym typeface="Georgia"/>
            </a:endParaRPr>
          </a:p>
          <a:p>
            <a:pPr indent="-256540" lvl="0" marL="203200" rtl="0">
              <a:lnSpc>
                <a:spcPct val="100000"/>
              </a:lnSpc>
              <a:spcBef>
                <a:spcPts val="0"/>
              </a:spcBef>
              <a:buClr>
                <a:schemeClr val="dk1"/>
              </a:buClr>
              <a:buSzPct val="100000"/>
              <a:buFont typeface="Georgia"/>
              <a:buChar char="‣"/>
            </a:pPr>
            <a:r>
              <a:rPr lang="en-US" sz="2800">
                <a:solidFill>
                  <a:schemeClr val="dk1"/>
                </a:solidFill>
                <a:latin typeface="Georgia"/>
                <a:ea typeface="Georgia"/>
                <a:cs typeface="Georgia"/>
                <a:sym typeface="Georgia"/>
              </a:rPr>
              <a:t>Databases (SQL, NOSQL, etc)</a:t>
            </a:r>
          </a:p>
          <a:p>
            <a:pPr lvl="0" rtl="0">
              <a:lnSpc>
                <a:spcPct val="100000"/>
              </a:lnSpc>
              <a:spcBef>
                <a:spcPts val="0"/>
              </a:spcBef>
              <a:buNone/>
            </a:pPr>
            <a:r>
              <a:t/>
            </a:r>
            <a:endParaRPr sz="2800">
              <a:solidFill>
                <a:schemeClr val="dk1"/>
              </a:solidFill>
              <a:latin typeface="Georgia"/>
              <a:ea typeface="Georgia"/>
              <a:cs typeface="Georgia"/>
              <a:sym typeface="Georgia"/>
            </a:endParaRPr>
          </a:p>
          <a:p>
            <a:pPr indent="-256540" lvl="0" marL="203200" rtl="0">
              <a:lnSpc>
                <a:spcPct val="100000"/>
              </a:lnSpc>
              <a:spcBef>
                <a:spcPts val="0"/>
              </a:spcBef>
              <a:buClr>
                <a:schemeClr val="dk1"/>
              </a:buClr>
              <a:buSzPct val="100000"/>
              <a:buFont typeface="Georgia"/>
              <a:buChar char="‣"/>
            </a:pPr>
            <a:r>
              <a:rPr lang="en-US" sz="2800">
                <a:solidFill>
                  <a:schemeClr val="dk1"/>
                </a:solidFill>
                <a:latin typeface="Georgia"/>
                <a:ea typeface="Georgia"/>
                <a:cs typeface="Georgia"/>
                <a:sym typeface="Georgia"/>
              </a:rPr>
              <a:t>Today, we’ll use a CSV (comma separated file)</a:t>
            </a:r>
          </a:p>
          <a:p>
            <a:pPr lvl="0" rtl="0">
              <a:lnSpc>
                <a:spcPct val="100000"/>
              </a:lnSpc>
              <a:spcBef>
                <a:spcPts val="0"/>
              </a:spcBef>
              <a:spcAft>
                <a:spcPts val="1200"/>
              </a:spcAft>
              <a:buNone/>
            </a:pPr>
            <a:r>
              <a:t/>
            </a:r>
            <a:endParaRPr sz="2800">
              <a:latin typeface="Georgia"/>
              <a:ea typeface="Georgia"/>
              <a:cs typeface="Georgia"/>
              <a:sym typeface="Georgia"/>
            </a:endParaRPr>
          </a:p>
        </p:txBody>
      </p:sp>
      <p:sp>
        <p:nvSpPr>
          <p:cNvPr id="478" name="Shape 478"/>
          <p:cNvSpPr/>
          <p:nvPr/>
        </p:nvSpPr>
        <p:spPr>
          <a:xfrm>
            <a:off x="635000" y="736600"/>
            <a:ext cx="11734800" cy="431700"/>
          </a:xfrm>
          <a:prstGeom prst="rect">
            <a:avLst/>
          </a:prstGeom>
          <a:noFill/>
          <a:ln>
            <a:noFill/>
          </a:ln>
        </p:spPr>
        <p:txBody>
          <a:bodyPr anchorCtr="0" anchor="t" bIns="0" lIns="0" rIns="0" tIns="0">
            <a:noAutofit/>
          </a:bodyPr>
          <a:lstStyle/>
          <a:p>
            <a:pPr indent="0" lvl="0" marL="0" marR="0" rtl="0" algn="l">
              <a:lnSpc>
                <a:spcPct val="100000"/>
              </a:lnSpc>
              <a:spcBef>
                <a:spcPts val="0"/>
              </a:spcBef>
              <a:buSzPct val="25000"/>
              <a:buNone/>
            </a:pPr>
            <a:r>
              <a:rPr b="1" lang="en-US" sz="3200">
                <a:latin typeface="Oswald"/>
                <a:ea typeface="Oswald"/>
                <a:cs typeface="Oswald"/>
                <a:sym typeface="Oswald"/>
              </a:rPr>
              <a:t>LOGISTICS OF ACQUIRING YOUR DATA</a:t>
            </a: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82" name="Shape 482"/>
        <p:cNvGrpSpPr/>
        <p:nvPr/>
      </p:nvGrpSpPr>
      <p:grpSpPr>
        <a:xfrm>
          <a:off x="0" y="0"/>
          <a:ext cx="0" cy="0"/>
          <a:chOff x="0" y="0"/>
          <a:chExt cx="0" cy="0"/>
        </a:xfrm>
      </p:grpSpPr>
      <p:sp>
        <p:nvSpPr>
          <p:cNvPr id="483" name="Shape 483"/>
          <p:cNvSpPr txBox="1"/>
          <p:nvPr>
            <p:ph idx="1" type="body"/>
          </p:nvPr>
        </p:nvSpPr>
        <p:spPr>
          <a:xfrm>
            <a:off x="635006" y="1301275"/>
            <a:ext cx="11734800" cy="3809999"/>
          </a:xfrm>
          <a:prstGeom prst="rect">
            <a:avLst/>
          </a:prstGeom>
          <a:noFill/>
          <a:ln>
            <a:noFill/>
          </a:ln>
        </p:spPr>
        <p:txBody>
          <a:bodyPr anchorCtr="0" anchor="t" bIns="0" lIns="0" rIns="0" tIns="0">
            <a:noAutofit/>
          </a:bodyPr>
          <a:lstStyle/>
          <a:p>
            <a:pPr lvl="0" rtl="0">
              <a:lnSpc>
                <a:spcPct val="100000"/>
              </a:lnSpc>
              <a:spcBef>
                <a:spcPts val="0"/>
              </a:spcBef>
              <a:buSzPct val="39285"/>
              <a:buFont typeface="Arial"/>
              <a:buNone/>
            </a:pPr>
            <a:r>
              <a:t/>
            </a:r>
            <a:endParaRPr sz="2800">
              <a:solidFill>
                <a:schemeClr val="dk1"/>
              </a:solidFill>
              <a:latin typeface="Georgia"/>
              <a:ea typeface="Georgia"/>
              <a:cs typeface="Georgia"/>
              <a:sym typeface="Georgia"/>
            </a:endParaRPr>
          </a:p>
          <a:p>
            <a:pPr indent="-256540" lvl="0" marL="203200" rtl="0">
              <a:lnSpc>
                <a:spcPct val="100000"/>
              </a:lnSpc>
              <a:spcBef>
                <a:spcPts val="0"/>
              </a:spcBef>
              <a:buClr>
                <a:schemeClr val="dk1"/>
              </a:buClr>
              <a:buSzPct val="100000"/>
              <a:buFont typeface="Georgia"/>
              <a:buChar char="‣"/>
            </a:pPr>
            <a:r>
              <a:rPr lang="en-US" sz="2800">
                <a:solidFill>
                  <a:schemeClr val="dk1"/>
                </a:solidFill>
                <a:latin typeface="Georgia"/>
                <a:ea typeface="Georgia"/>
                <a:cs typeface="Georgia"/>
                <a:sym typeface="Georgia"/>
              </a:rPr>
              <a:t>You need to understand what you’re working with.</a:t>
            </a:r>
          </a:p>
          <a:p>
            <a:pPr lvl="0" rtl="0">
              <a:lnSpc>
                <a:spcPct val="100000"/>
              </a:lnSpc>
              <a:spcBef>
                <a:spcPts val="0"/>
              </a:spcBef>
              <a:buNone/>
            </a:pPr>
            <a:r>
              <a:t/>
            </a:r>
            <a:endParaRPr sz="2800">
              <a:solidFill>
                <a:schemeClr val="dk1"/>
              </a:solidFill>
              <a:latin typeface="Georgia"/>
              <a:ea typeface="Georgia"/>
              <a:cs typeface="Georgia"/>
              <a:sym typeface="Georgia"/>
            </a:endParaRPr>
          </a:p>
          <a:p>
            <a:pPr indent="-256540" lvl="0" marL="203200" rtl="0">
              <a:lnSpc>
                <a:spcPct val="100000"/>
              </a:lnSpc>
              <a:spcBef>
                <a:spcPts val="0"/>
              </a:spcBef>
              <a:buClr>
                <a:schemeClr val="dk1"/>
              </a:buClr>
              <a:buSzPct val="100000"/>
              <a:buFont typeface="Georgia"/>
              <a:buChar char="‣"/>
            </a:pPr>
            <a:r>
              <a:rPr lang="en-US" sz="2800">
                <a:solidFill>
                  <a:schemeClr val="dk1"/>
                </a:solidFill>
                <a:latin typeface="Georgia"/>
                <a:ea typeface="Georgia"/>
                <a:cs typeface="Georgia"/>
                <a:sym typeface="Georgia"/>
              </a:rPr>
              <a:t>To better understand your data</a:t>
            </a:r>
          </a:p>
          <a:p>
            <a:pPr lvl="0" rtl="0">
              <a:lnSpc>
                <a:spcPct val="100000"/>
              </a:lnSpc>
              <a:spcBef>
                <a:spcPts val="0"/>
              </a:spcBef>
              <a:buNone/>
            </a:pPr>
            <a:r>
              <a:t/>
            </a:r>
            <a:endParaRPr sz="2800">
              <a:solidFill>
                <a:schemeClr val="dk1"/>
              </a:solidFill>
              <a:latin typeface="Georgia"/>
              <a:ea typeface="Georgia"/>
              <a:cs typeface="Georgia"/>
              <a:sym typeface="Georgia"/>
            </a:endParaRPr>
          </a:p>
          <a:p>
            <a:pPr lvl="1" rtl="0">
              <a:lnSpc>
                <a:spcPct val="100000"/>
              </a:lnSpc>
              <a:spcBef>
                <a:spcPts val="0"/>
              </a:spcBef>
              <a:buClr>
                <a:schemeClr val="dk1"/>
              </a:buClr>
              <a:buSzPct val="100000"/>
              <a:buFont typeface="Georgia"/>
            </a:pPr>
            <a:r>
              <a:rPr lang="en-US" sz="2800">
                <a:solidFill>
                  <a:schemeClr val="dk1"/>
                </a:solidFill>
                <a:latin typeface="Georgia"/>
                <a:ea typeface="Georgia"/>
                <a:cs typeface="Georgia"/>
                <a:sym typeface="Georgia"/>
              </a:rPr>
              <a:t>Create or review the data dictionary</a:t>
            </a:r>
          </a:p>
          <a:p>
            <a:pPr lvl="0" rtl="0">
              <a:lnSpc>
                <a:spcPct val="100000"/>
              </a:lnSpc>
              <a:spcBef>
                <a:spcPts val="0"/>
              </a:spcBef>
              <a:buNone/>
            </a:pPr>
            <a:r>
              <a:t/>
            </a:r>
            <a:endParaRPr sz="2800">
              <a:solidFill>
                <a:schemeClr val="dk1"/>
              </a:solidFill>
              <a:latin typeface="Georgia"/>
              <a:ea typeface="Georgia"/>
              <a:cs typeface="Georgia"/>
              <a:sym typeface="Georgia"/>
            </a:endParaRPr>
          </a:p>
          <a:p>
            <a:pPr lvl="1" rtl="0">
              <a:lnSpc>
                <a:spcPct val="100000"/>
              </a:lnSpc>
              <a:spcBef>
                <a:spcPts val="0"/>
              </a:spcBef>
              <a:buClr>
                <a:schemeClr val="dk1"/>
              </a:buClr>
              <a:buSzPct val="100000"/>
              <a:buFont typeface="Georgia"/>
            </a:pPr>
            <a:r>
              <a:rPr lang="en-US" sz="2800">
                <a:solidFill>
                  <a:schemeClr val="dk1"/>
                </a:solidFill>
                <a:latin typeface="Georgia"/>
                <a:ea typeface="Georgia"/>
                <a:cs typeface="Georgia"/>
                <a:sym typeface="Georgia"/>
              </a:rPr>
              <a:t>Perform exploratory surface analysis</a:t>
            </a:r>
          </a:p>
          <a:p>
            <a:pPr lvl="0" rtl="0">
              <a:lnSpc>
                <a:spcPct val="100000"/>
              </a:lnSpc>
              <a:spcBef>
                <a:spcPts val="0"/>
              </a:spcBef>
              <a:buNone/>
            </a:pPr>
            <a:r>
              <a:t/>
            </a:r>
            <a:endParaRPr sz="2800">
              <a:solidFill>
                <a:schemeClr val="dk1"/>
              </a:solidFill>
              <a:latin typeface="Georgia"/>
              <a:ea typeface="Georgia"/>
              <a:cs typeface="Georgia"/>
              <a:sym typeface="Georgia"/>
            </a:endParaRPr>
          </a:p>
          <a:p>
            <a:pPr lvl="1" rtl="0">
              <a:lnSpc>
                <a:spcPct val="100000"/>
              </a:lnSpc>
              <a:spcBef>
                <a:spcPts val="0"/>
              </a:spcBef>
              <a:buClr>
                <a:schemeClr val="dk1"/>
              </a:buClr>
              <a:buSzPct val="100000"/>
              <a:buFont typeface="Georgia"/>
            </a:pPr>
            <a:r>
              <a:rPr lang="en-US" sz="2800">
                <a:solidFill>
                  <a:schemeClr val="dk1"/>
                </a:solidFill>
                <a:latin typeface="Georgia"/>
                <a:ea typeface="Georgia"/>
                <a:cs typeface="Georgia"/>
                <a:sym typeface="Georgia"/>
              </a:rPr>
              <a:t>Describe data structure and information being collected</a:t>
            </a:r>
          </a:p>
          <a:p>
            <a:pPr lvl="0" rtl="0">
              <a:lnSpc>
                <a:spcPct val="100000"/>
              </a:lnSpc>
              <a:spcBef>
                <a:spcPts val="0"/>
              </a:spcBef>
              <a:buNone/>
            </a:pPr>
            <a:r>
              <a:t/>
            </a:r>
            <a:endParaRPr sz="2800">
              <a:solidFill>
                <a:schemeClr val="dk1"/>
              </a:solidFill>
              <a:latin typeface="Georgia"/>
              <a:ea typeface="Georgia"/>
              <a:cs typeface="Georgia"/>
              <a:sym typeface="Georgia"/>
            </a:endParaRPr>
          </a:p>
          <a:p>
            <a:pPr lvl="1" rtl="0">
              <a:lnSpc>
                <a:spcPct val="100000"/>
              </a:lnSpc>
              <a:spcBef>
                <a:spcPts val="0"/>
              </a:spcBef>
              <a:buClr>
                <a:schemeClr val="dk1"/>
              </a:buClr>
              <a:buSzPct val="100000"/>
              <a:buFont typeface="Georgia"/>
            </a:pPr>
            <a:r>
              <a:rPr lang="en-US" sz="2800">
                <a:solidFill>
                  <a:schemeClr val="dk1"/>
                </a:solidFill>
                <a:latin typeface="Georgia"/>
                <a:ea typeface="Georgia"/>
                <a:cs typeface="Georgia"/>
                <a:sym typeface="Georgia"/>
              </a:rPr>
              <a:t>Explore variables and data types</a:t>
            </a:r>
          </a:p>
        </p:txBody>
      </p:sp>
      <p:sp>
        <p:nvSpPr>
          <p:cNvPr id="484" name="Shape 484"/>
          <p:cNvSpPr/>
          <p:nvPr/>
        </p:nvSpPr>
        <p:spPr>
          <a:xfrm>
            <a:off x="635000" y="736600"/>
            <a:ext cx="11734800" cy="431700"/>
          </a:xfrm>
          <a:prstGeom prst="rect">
            <a:avLst/>
          </a:prstGeom>
          <a:noFill/>
          <a:ln>
            <a:noFill/>
          </a:ln>
        </p:spPr>
        <p:txBody>
          <a:bodyPr anchorCtr="0" anchor="t" bIns="0" lIns="0" rIns="0" tIns="0">
            <a:noAutofit/>
          </a:bodyPr>
          <a:lstStyle/>
          <a:p>
            <a:pPr indent="0" lvl="0" marL="0" marR="0" rtl="0" algn="l">
              <a:lnSpc>
                <a:spcPct val="100000"/>
              </a:lnSpc>
              <a:spcBef>
                <a:spcPts val="0"/>
              </a:spcBef>
              <a:buSzPct val="25000"/>
              <a:buNone/>
            </a:pPr>
            <a:r>
              <a:rPr b="1" lang="en-US" sz="3200">
                <a:latin typeface="Oswald"/>
                <a:ea typeface="Oswald"/>
                <a:cs typeface="Oswald"/>
                <a:sym typeface="Oswald"/>
              </a:rPr>
              <a:t>PARSE:  UNDERSTANDING YOUR DATA</a:t>
            </a: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88" name="Shape 488"/>
        <p:cNvGrpSpPr/>
        <p:nvPr/>
      </p:nvGrpSpPr>
      <p:grpSpPr>
        <a:xfrm>
          <a:off x="0" y="0"/>
          <a:ext cx="0" cy="0"/>
          <a:chOff x="0" y="0"/>
          <a:chExt cx="0" cy="0"/>
        </a:xfrm>
      </p:grpSpPr>
      <p:sp>
        <p:nvSpPr>
          <p:cNvPr id="489" name="Shape 489"/>
          <p:cNvSpPr txBox="1"/>
          <p:nvPr>
            <p:ph idx="1" type="body"/>
          </p:nvPr>
        </p:nvSpPr>
        <p:spPr>
          <a:xfrm>
            <a:off x="635006" y="1301275"/>
            <a:ext cx="11734800" cy="3809999"/>
          </a:xfrm>
          <a:prstGeom prst="rect">
            <a:avLst/>
          </a:prstGeom>
          <a:noFill/>
          <a:ln>
            <a:noFill/>
          </a:ln>
        </p:spPr>
        <p:txBody>
          <a:bodyPr anchorCtr="0" anchor="t" bIns="0" lIns="0" rIns="0" tIns="0">
            <a:noAutofit/>
          </a:bodyPr>
          <a:lstStyle/>
          <a:p>
            <a:pPr lvl="0" rtl="0">
              <a:lnSpc>
                <a:spcPct val="100000"/>
              </a:lnSpc>
              <a:spcBef>
                <a:spcPts val="0"/>
              </a:spcBef>
              <a:buSzPct val="39285"/>
              <a:buFont typeface="Arial"/>
              <a:buNone/>
            </a:pPr>
            <a:r>
              <a:t/>
            </a:r>
            <a:endParaRPr sz="2800">
              <a:solidFill>
                <a:schemeClr val="dk1"/>
              </a:solidFill>
              <a:latin typeface="Georgia"/>
              <a:ea typeface="Georgia"/>
              <a:cs typeface="Georgia"/>
              <a:sym typeface="Georgia"/>
            </a:endParaRPr>
          </a:p>
          <a:p>
            <a:pPr indent="-256540" lvl="0" marL="203200" rtl="0">
              <a:lnSpc>
                <a:spcPct val="100000"/>
              </a:lnSpc>
              <a:spcBef>
                <a:spcPts val="0"/>
              </a:spcBef>
              <a:buClr>
                <a:schemeClr val="dk1"/>
              </a:buClr>
              <a:buSzPct val="100000"/>
              <a:buFont typeface="Georgia"/>
              <a:buChar char="‣"/>
            </a:pPr>
            <a:r>
              <a:rPr lang="en-US" sz="2800">
                <a:solidFill>
                  <a:schemeClr val="dk1"/>
                </a:solidFill>
                <a:latin typeface="Georgia"/>
                <a:ea typeface="Georgia"/>
                <a:cs typeface="Georgia"/>
                <a:sym typeface="Georgia"/>
              </a:rPr>
              <a:t>Data dictionaries help judge the quality of the data.</a:t>
            </a:r>
          </a:p>
          <a:p>
            <a:pPr lvl="0" rtl="0">
              <a:lnSpc>
                <a:spcPct val="100000"/>
              </a:lnSpc>
              <a:spcBef>
                <a:spcPts val="0"/>
              </a:spcBef>
              <a:buNone/>
            </a:pPr>
            <a:r>
              <a:t/>
            </a:r>
            <a:endParaRPr sz="2800">
              <a:solidFill>
                <a:schemeClr val="dk1"/>
              </a:solidFill>
              <a:latin typeface="Georgia"/>
              <a:ea typeface="Georgia"/>
              <a:cs typeface="Georgia"/>
              <a:sym typeface="Georgia"/>
            </a:endParaRPr>
          </a:p>
          <a:p>
            <a:pPr indent="-256540" lvl="0" marL="203200" rtl="0">
              <a:lnSpc>
                <a:spcPct val="100000"/>
              </a:lnSpc>
              <a:spcBef>
                <a:spcPts val="0"/>
              </a:spcBef>
              <a:buClr>
                <a:schemeClr val="dk1"/>
              </a:buClr>
              <a:buSzPct val="100000"/>
              <a:buFont typeface="Georgia"/>
              <a:buChar char="‣"/>
            </a:pPr>
            <a:r>
              <a:rPr lang="en-US" sz="2800">
                <a:solidFill>
                  <a:schemeClr val="dk1"/>
                </a:solidFill>
                <a:latin typeface="Georgia"/>
                <a:ea typeface="Georgia"/>
                <a:cs typeface="Georgia"/>
                <a:sym typeface="Georgia"/>
              </a:rPr>
              <a:t>They also help understand how it’s coded.</a:t>
            </a:r>
          </a:p>
          <a:p>
            <a:pPr lvl="0" rtl="0">
              <a:lnSpc>
                <a:spcPct val="100000"/>
              </a:lnSpc>
              <a:spcBef>
                <a:spcPts val="0"/>
              </a:spcBef>
              <a:buNone/>
            </a:pPr>
            <a:r>
              <a:t/>
            </a:r>
            <a:endParaRPr sz="2800">
              <a:solidFill>
                <a:schemeClr val="dk1"/>
              </a:solidFill>
              <a:latin typeface="Georgia"/>
              <a:ea typeface="Georgia"/>
              <a:cs typeface="Georgia"/>
              <a:sym typeface="Georgia"/>
            </a:endParaRPr>
          </a:p>
          <a:p>
            <a:pPr lvl="1" rtl="0">
              <a:lnSpc>
                <a:spcPct val="100000"/>
              </a:lnSpc>
              <a:spcBef>
                <a:spcPts val="0"/>
              </a:spcBef>
              <a:buClr>
                <a:schemeClr val="dk1"/>
              </a:buClr>
              <a:buSzPct val="100000"/>
              <a:buFont typeface="Georgia"/>
            </a:pPr>
            <a:r>
              <a:rPr lang="en-US" sz="2800">
                <a:solidFill>
                  <a:schemeClr val="dk1"/>
                </a:solidFill>
                <a:latin typeface="Georgia"/>
                <a:ea typeface="Georgia"/>
                <a:cs typeface="Georgia"/>
                <a:sym typeface="Georgia"/>
              </a:rPr>
              <a:t>Does gender = 1 mean female or male?</a:t>
            </a:r>
          </a:p>
          <a:p>
            <a:pPr lvl="0" rtl="0">
              <a:lnSpc>
                <a:spcPct val="100000"/>
              </a:lnSpc>
              <a:spcBef>
                <a:spcPts val="0"/>
              </a:spcBef>
              <a:buNone/>
            </a:pPr>
            <a:r>
              <a:t/>
            </a:r>
            <a:endParaRPr sz="2800">
              <a:solidFill>
                <a:schemeClr val="dk1"/>
              </a:solidFill>
              <a:latin typeface="Georgia"/>
              <a:ea typeface="Georgia"/>
              <a:cs typeface="Georgia"/>
              <a:sym typeface="Georgia"/>
            </a:endParaRPr>
          </a:p>
          <a:p>
            <a:pPr lvl="1" rtl="0">
              <a:lnSpc>
                <a:spcPct val="100000"/>
              </a:lnSpc>
              <a:spcBef>
                <a:spcPts val="0"/>
              </a:spcBef>
              <a:buClr>
                <a:schemeClr val="dk1"/>
              </a:buClr>
              <a:buSzPct val="100000"/>
              <a:buFont typeface="Georgia"/>
            </a:pPr>
            <a:r>
              <a:rPr lang="en-US" sz="2800">
                <a:solidFill>
                  <a:schemeClr val="dk1"/>
                </a:solidFill>
                <a:latin typeface="Georgia"/>
                <a:ea typeface="Georgia"/>
                <a:cs typeface="Georgia"/>
                <a:sym typeface="Georgia"/>
              </a:rPr>
              <a:t>Is the currency dollars or euros?</a:t>
            </a:r>
          </a:p>
          <a:p>
            <a:pPr lvl="0" rtl="0">
              <a:lnSpc>
                <a:spcPct val="100000"/>
              </a:lnSpc>
              <a:spcBef>
                <a:spcPts val="0"/>
              </a:spcBef>
              <a:buNone/>
            </a:pPr>
            <a:r>
              <a:t/>
            </a:r>
            <a:endParaRPr sz="2800">
              <a:solidFill>
                <a:schemeClr val="dk1"/>
              </a:solidFill>
              <a:latin typeface="Georgia"/>
              <a:ea typeface="Georgia"/>
              <a:cs typeface="Georgia"/>
              <a:sym typeface="Georgia"/>
            </a:endParaRPr>
          </a:p>
          <a:p>
            <a:pPr indent="-256540" lvl="0" marL="203200" rtl="0">
              <a:lnSpc>
                <a:spcPct val="100000"/>
              </a:lnSpc>
              <a:spcBef>
                <a:spcPts val="0"/>
              </a:spcBef>
              <a:buClr>
                <a:schemeClr val="dk1"/>
              </a:buClr>
              <a:buSzPct val="100000"/>
              <a:buFont typeface="Georgia"/>
              <a:buChar char="‣"/>
            </a:pPr>
            <a:r>
              <a:rPr lang="en-US" sz="2800">
                <a:solidFill>
                  <a:schemeClr val="dk1"/>
                </a:solidFill>
                <a:latin typeface="Georgia"/>
                <a:ea typeface="Georgia"/>
                <a:cs typeface="Georgia"/>
                <a:sym typeface="Georgia"/>
              </a:rPr>
              <a:t>Data dictionaries help identify any requirements, assumptions, and constraints of the data.</a:t>
            </a:r>
          </a:p>
          <a:p>
            <a:pPr lvl="0" rtl="0">
              <a:lnSpc>
                <a:spcPct val="100000"/>
              </a:lnSpc>
              <a:spcBef>
                <a:spcPts val="0"/>
              </a:spcBef>
              <a:buNone/>
            </a:pPr>
            <a:r>
              <a:t/>
            </a:r>
            <a:endParaRPr sz="2800">
              <a:solidFill>
                <a:schemeClr val="dk1"/>
              </a:solidFill>
              <a:latin typeface="Georgia"/>
              <a:ea typeface="Georgia"/>
              <a:cs typeface="Georgia"/>
              <a:sym typeface="Georgia"/>
            </a:endParaRPr>
          </a:p>
          <a:p>
            <a:pPr indent="-256540" lvl="0" marL="203200" rtl="0">
              <a:lnSpc>
                <a:spcPct val="100000"/>
              </a:lnSpc>
              <a:spcBef>
                <a:spcPts val="0"/>
              </a:spcBef>
              <a:buClr>
                <a:schemeClr val="dk1"/>
              </a:buClr>
              <a:buSzPct val="100000"/>
              <a:buFont typeface="Georgia"/>
              <a:buChar char="‣"/>
            </a:pPr>
            <a:r>
              <a:rPr lang="en-US" sz="2800">
                <a:solidFill>
                  <a:schemeClr val="dk1"/>
                </a:solidFill>
                <a:latin typeface="Georgia"/>
                <a:ea typeface="Georgia"/>
                <a:cs typeface="Georgia"/>
                <a:sym typeface="Georgia"/>
              </a:rPr>
              <a:t>They make it easier to share data.</a:t>
            </a:r>
          </a:p>
        </p:txBody>
      </p:sp>
      <p:sp>
        <p:nvSpPr>
          <p:cNvPr id="490" name="Shape 490"/>
          <p:cNvSpPr/>
          <p:nvPr/>
        </p:nvSpPr>
        <p:spPr>
          <a:xfrm>
            <a:off x="635000" y="736600"/>
            <a:ext cx="11734800" cy="431700"/>
          </a:xfrm>
          <a:prstGeom prst="rect">
            <a:avLst/>
          </a:prstGeom>
          <a:noFill/>
          <a:ln>
            <a:noFill/>
          </a:ln>
        </p:spPr>
        <p:txBody>
          <a:bodyPr anchorCtr="0" anchor="t" bIns="0" lIns="0" rIns="0" tIns="0">
            <a:noAutofit/>
          </a:bodyPr>
          <a:lstStyle/>
          <a:p>
            <a:pPr indent="0" lvl="0" marL="0" marR="0" rtl="0" algn="l">
              <a:lnSpc>
                <a:spcPct val="100000"/>
              </a:lnSpc>
              <a:spcBef>
                <a:spcPts val="0"/>
              </a:spcBef>
              <a:buSzPct val="25000"/>
              <a:buNone/>
            </a:pPr>
            <a:r>
              <a:rPr b="1" lang="en-US" sz="3200">
                <a:latin typeface="Oswald"/>
                <a:ea typeface="Oswald"/>
                <a:cs typeface="Oswald"/>
                <a:sym typeface="Oswald"/>
              </a:rPr>
              <a:t>INTRO TO DATA DICTIONARIES AND DOCUMENTATION</a:t>
            </a: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94" name="Shape 494"/>
        <p:cNvGrpSpPr/>
        <p:nvPr/>
      </p:nvGrpSpPr>
      <p:grpSpPr>
        <a:xfrm>
          <a:off x="0" y="0"/>
          <a:ext cx="0" cy="0"/>
          <a:chOff x="0" y="0"/>
          <a:chExt cx="0" cy="0"/>
        </a:xfrm>
      </p:grpSpPr>
      <p:sp>
        <p:nvSpPr>
          <p:cNvPr id="495" name="Shape 495"/>
          <p:cNvSpPr/>
          <p:nvPr/>
        </p:nvSpPr>
        <p:spPr>
          <a:xfrm>
            <a:off x="635000" y="736600"/>
            <a:ext cx="11734800" cy="431700"/>
          </a:xfrm>
          <a:prstGeom prst="rect">
            <a:avLst/>
          </a:prstGeom>
          <a:noFill/>
          <a:ln>
            <a:noFill/>
          </a:ln>
        </p:spPr>
        <p:txBody>
          <a:bodyPr anchorCtr="0" anchor="t" bIns="0" lIns="0" rIns="0" tIns="0">
            <a:noAutofit/>
          </a:bodyPr>
          <a:lstStyle/>
          <a:p>
            <a:pPr indent="0" lvl="0" marL="0" marR="0" rtl="0" algn="l">
              <a:lnSpc>
                <a:spcPct val="100000"/>
              </a:lnSpc>
              <a:spcBef>
                <a:spcPts val="0"/>
              </a:spcBef>
              <a:buSzPct val="25000"/>
              <a:buNone/>
            </a:pPr>
            <a:r>
              <a:rPr b="1" lang="en-US" sz="3200">
                <a:latin typeface="Oswald"/>
                <a:ea typeface="Oswald"/>
                <a:cs typeface="Oswald"/>
                <a:sym typeface="Oswald"/>
              </a:rPr>
              <a:t>DATA DICTIONARY EXAMPLE:  KAGGLE TITANIC DATA</a:t>
            </a:r>
          </a:p>
        </p:txBody>
      </p:sp>
      <p:pic>
        <p:nvPicPr>
          <p:cNvPr id="496" name="Shape 496"/>
          <p:cNvPicPr preferRelativeResize="0"/>
          <p:nvPr/>
        </p:nvPicPr>
        <p:blipFill>
          <a:blip r:embed="rId3">
            <a:alphaModFix/>
          </a:blip>
          <a:stretch>
            <a:fillRect/>
          </a:stretch>
        </p:blipFill>
        <p:spPr>
          <a:xfrm>
            <a:off x="3856325" y="1343200"/>
            <a:ext cx="5292150" cy="5901549"/>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00" name="Shape 500"/>
        <p:cNvGrpSpPr/>
        <p:nvPr/>
      </p:nvGrpSpPr>
      <p:grpSpPr>
        <a:xfrm>
          <a:off x="0" y="0"/>
          <a:ext cx="0" cy="0"/>
          <a:chOff x="0" y="0"/>
          <a:chExt cx="0" cy="0"/>
        </a:xfrm>
      </p:grpSpPr>
      <p:sp>
        <p:nvSpPr>
          <p:cNvPr id="501" name="Shape 501"/>
          <p:cNvSpPr/>
          <p:nvPr/>
        </p:nvSpPr>
        <p:spPr>
          <a:xfrm>
            <a:off x="635000" y="736600"/>
            <a:ext cx="10160099" cy="431700"/>
          </a:xfrm>
          <a:prstGeom prst="rect">
            <a:avLst/>
          </a:prstGeom>
          <a:noFill/>
          <a:ln>
            <a:noFill/>
          </a:ln>
        </p:spPr>
        <p:txBody>
          <a:bodyPr anchorCtr="0" anchor="t" bIns="0" lIns="0" rIns="0" tIns="0">
            <a:noAutofit/>
          </a:bodyPr>
          <a:lstStyle/>
          <a:p>
            <a:pPr indent="0" lvl="0" marL="0" marR="0" rtl="0" algn="l">
              <a:lnSpc>
                <a:spcPct val="100000"/>
              </a:lnSpc>
              <a:spcBef>
                <a:spcPts val="0"/>
              </a:spcBef>
              <a:buSzPct val="25000"/>
              <a:buNone/>
            </a:pPr>
            <a:r>
              <a:rPr b="1" lang="en-US" sz="3200">
                <a:latin typeface="Oswald"/>
                <a:ea typeface="Oswald"/>
                <a:cs typeface="Oswald"/>
                <a:sym typeface="Oswald"/>
              </a:rPr>
              <a:t>CODEALONG</a:t>
            </a:r>
          </a:p>
        </p:txBody>
      </p:sp>
      <p:sp>
        <p:nvSpPr>
          <p:cNvPr id="502" name="Shape 502"/>
          <p:cNvSpPr/>
          <p:nvPr/>
        </p:nvSpPr>
        <p:spPr>
          <a:xfrm>
            <a:off x="635000" y="1473200"/>
            <a:ext cx="11734800" cy="2806799"/>
          </a:xfrm>
          <a:prstGeom prst="rect">
            <a:avLst/>
          </a:prstGeom>
          <a:noFill/>
          <a:ln>
            <a:noFill/>
          </a:ln>
        </p:spPr>
        <p:txBody>
          <a:bodyPr anchorCtr="0" anchor="t" bIns="0" lIns="0" rIns="0" tIns="0">
            <a:noAutofit/>
          </a:bodyPr>
          <a:lstStyle/>
          <a:p>
            <a:pPr lvl="0" rtl="0">
              <a:lnSpc>
                <a:spcPct val="88333"/>
              </a:lnSpc>
              <a:spcBef>
                <a:spcPts val="0"/>
              </a:spcBef>
              <a:buNone/>
            </a:pPr>
            <a:r>
              <a:t/>
            </a:r>
            <a:endParaRPr>
              <a:latin typeface="Oswald"/>
              <a:ea typeface="Oswald"/>
              <a:cs typeface="Oswald"/>
              <a:sym typeface="Oswald"/>
            </a:endParaRPr>
          </a:p>
          <a:p>
            <a:pPr indent="0" lvl="0" marL="0" marR="0" rtl="0" algn="l">
              <a:lnSpc>
                <a:spcPct val="88333"/>
              </a:lnSpc>
              <a:spcBef>
                <a:spcPts val="0"/>
              </a:spcBef>
              <a:buSzPct val="25000"/>
              <a:buNone/>
            </a:pPr>
            <a:r>
              <a:rPr b="1" lang="en-US" sz="9600">
                <a:solidFill>
                  <a:srgbClr val="FFFFFF"/>
                </a:solidFill>
                <a:latin typeface="Oswald"/>
                <a:ea typeface="Oswald"/>
                <a:cs typeface="Oswald"/>
                <a:sym typeface="Oswald"/>
              </a:rPr>
              <a:t>NUMPY AND PANDAS INTRO</a:t>
            </a: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06" name="Shape 506"/>
        <p:cNvGrpSpPr/>
        <p:nvPr/>
      </p:nvGrpSpPr>
      <p:grpSpPr>
        <a:xfrm>
          <a:off x="0" y="0"/>
          <a:ext cx="0" cy="0"/>
          <a:chOff x="0" y="0"/>
          <a:chExt cx="0" cy="0"/>
        </a:xfrm>
      </p:grpSpPr>
      <p:sp>
        <p:nvSpPr>
          <p:cNvPr id="507" name="Shape 507"/>
          <p:cNvSpPr txBox="1"/>
          <p:nvPr>
            <p:ph idx="1" type="body"/>
          </p:nvPr>
        </p:nvSpPr>
        <p:spPr>
          <a:xfrm>
            <a:off x="635006" y="1292775"/>
            <a:ext cx="11734800" cy="3809999"/>
          </a:xfrm>
          <a:prstGeom prst="rect">
            <a:avLst/>
          </a:prstGeom>
          <a:noFill/>
          <a:ln>
            <a:noFill/>
          </a:ln>
        </p:spPr>
        <p:txBody>
          <a:bodyPr anchorCtr="0" anchor="t" bIns="0" lIns="0" rIns="0" tIns="0">
            <a:noAutofit/>
          </a:bodyPr>
          <a:lstStyle/>
          <a:p>
            <a:pPr lvl="0" marR="0" rtl="0" algn="l">
              <a:spcBef>
                <a:spcPts val="0"/>
              </a:spcBef>
              <a:buNone/>
            </a:pPr>
            <a:r>
              <a:t/>
            </a:r>
            <a:endParaRPr sz="2800">
              <a:latin typeface="Georgia"/>
              <a:ea typeface="Georgia"/>
              <a:cs typeface="Georgia"/>
              <a:sym typeface="Georgia"/>
            </a:endParaRPr>
          </a:p>
          <a:p>
            <a:pPr indent="-256540" lvl="0" marL="203200" marR="0" rtl="0" algn="l">
              <a:spcBef>
                <a:spcPts val="0"/>
              </a:spcBef>
              <a:buSzPct val="100000"/>
              <a:buFont typeface="Georgia"/>
              <a:buChar char="‣"/>
            </a:pPr>
            <a:r>
              <a:rPr lang="en-US" sz="2800">
                <a:latin typeface="Georgia"/>
                <a:ea typeface="Georgia"/>
                <a:cs typeface="Georgia"/>
                <a:sym typeface="Georgia"/>
              </a:rPr>
              <a:t>What are Numpy and Pandas?  Python packages</a:t>
            </a:r>
          </a:p>
          <a:p>
            <a:pPr lvl="0" marR="0" rtl="0" algn="l">
              <a:spcBef>
                <a:spcPts val="0"/>
              </a:spcBef>
              <a:buNone/>
            </a:pPr>
            <a:r>
              <a:t/>
            </a:r>
            <a:endParaRPr sz="2800">
              <a:latin typeface="Georgia"/>
              <a:ea typeface="Georgia"/>
              <a:cs typeface="Georgia"/>
              <a:sym typeface="Georgia"/>
            </a:endParaRPr>
          </a:p>
          <a:p>
            <a:pPr indent="-256540" lvl="0" marL="203200" marR="0" rtl="0" algn="l">
              <a:spcBef>
                <a:spcPts val="0"/>
              </a:spcBef>
              <a:buSzPct val="100000"/>
              <a:buFont typeface="Georgia"/>
              <a:buChar char="‣"/>
            </a:pPr>
            <a:r>
              <a:rPr lang="en-US" sz="2800">
                <a:latin typeface="Georgia"/>
                <a:ea typeface="Georgia"/>
                <a:cs typeface="Georgia"/>
                <a:sym typeface="Georgia"/>
              </a:rPr>
              <a:t>Pands is built on Numpy.</a:t>
            </a:r>
          </a:p>
          <a:p>
            <a:pPr lvl="0" marR="0" rtl="0" algn="l">
              <a:spcBef>
                <a:spcPts val="0"/>
              </a:spcBef>
              <a:buNone/>
            </a:pPr>
            <a:r>
              <a:t/>
            </a:r>
            <a:endParaRPr sz="2800">
              <a:latin typeface="Georgia"/>
              <a:ea typeface="Georgia"/>
              <a:cs typeface="Georgia"/>
              <a:sym typeface="Georgia"/>
            </a:endParaRPr>
          </a:p>
          <a:p>
            <a:pPr indent="-256540" lvl="0" marL="203200" marR="0" rtl="0" algn="l">
              <a:spcBef>
                <a:spcPts val="0"/>
              </a:spcBef>
              <a:buSzPct val="100000"/>
              <a:buFont typeface="Georgia"/>
              <a:buChar char="‣"/>
            </a:pPr>
            <a:r>
              <a:rPr lang="en-US" sz="2800">
                <a:latin typeface="Georgia"/>
                <a:ea typeface="Georgia"/>
                <a:cs typeface="Georgia"/>
                <a:sym typeface="Georgia"/>
              </a:rPr>
              <a:t>Numpy uses arrays (lists) to do basic math and slice and index data.</a:t>
            </a:r>
          </a:p>
          <a:p>
            <a:pPr lvl="0" marR="0" rtl="0" algn="l">
              <a:spcBef>
                <a:spcPts val="0"/>
              </a:spcBef>
              <a:buNone/>
            </a:pPr>
            <a:r>
              <a:t/>
            </a:r>
            <a:endParaRPr sz="2800">
              <a:latin typeface="Georgia"/>
              <a:ea typeface="Georgia"/>
              <a:cs typeface="Georgia"/>
              <a:sym typeface="Georgia"/>
            </a:endParaRPr>
          </a:p>
          <a:p>
            <a:pPr indent="-256540" lvl="0" marL="203200" marR="0" rtl="0" algn="l">
              <a:spcBef>
                <a:spcPts val="0"/>
              </a:spcBef>
              <a:buSzPct val="100000"/>
              <a:buFont typeface="Georgia"/>
              <a:buChar char="‣"/>
            </a:pPr>
            <a:r>
              <a:rPr lang="en-US" sz="2800">
                <a:latin typeface="Georgia"/>
                <a:ea typeface="Georgia"/>
                <a:cs typeface="Georgia"/>
                <a:sym typeface="Georgia"/>
              </a:rPr>
              <a:t>Pandas uses a data structure called a Dataframe.</a:t>
            </a:r>
          </a:p>
          <a:p>
            <a:pPr lvl="0" marR="0" rtl="0" algn="l">
              <a:spcBef>
                <a:spcPts val="0"/>
              </a:spcBef>
              <a:buNone/>
            </a:pPr>
            <a:r>
              <a:t/>
            </a:r>
            <a:endParaRPr sz="2800">
              <a:latin typeface="Georgia"/>
              <a:ea typeface="Georgia"/>
              <a:cs typeface="Georgia"/>
              <a:sym typeface="Georgia"/>
            </a:endParaRPr>
          </a:p>
          <a:p>
            <a:pPr indent="-256540" lvl="0" marL="203200" marR="0" rtl="0" algn="l">
              <a:spcBef>
                <a:spcPts val="0"/>
              </a:spcBef>
              <a:buSzPct val="100000"/>
              <a:buFont typeface="Georgia"/>
              <a:buChar char="‣"/>
            </a:pPr>
            <a:r>
              <a:rPr lang="en-US" sz="2800">
                <a:latin typeface="Georgia"/>
                <a:ea typeface="Georgia"/>
                <a:cs typeface="Georgia"/>
                <a:sym typeface="Georgia"/>
              </a:rPr>
              <a:t>Dataframes are similar to Excel tables; they contain rows and columns.</a:t>
            </a:r>
          </a:p>
          <a:p>
            <a:pPr lvl="0" rtl="0">
              <a:spcBef>
                <a:spcPts val="0"/>
              </a:spcBef>
              <a:buNone/>
            </a:pPr>
            <a:r>
              <a:t/>
            </a:r>
            <a:endParaRPr sz="2800">
              <a:latin typeface="Georgia"/>
              <a:ea typeface="Georgia"/>
              <a:cs typeface="Georgia"/>
              <a:sym typeface="Georgia"/>
            </a:endParaRPr>
          </a:p>
        </p:txBody>
      </p:sp>
      <p:sp>
        <p:nvSpPr>
          <p:cNvPr id="508" name="Shape 508"/>
          <p:cNvSpPr/>
          <p:nvPr/>
        </p:nvSpPr>
        <p:spPr>
          <a:xfrm>
            <a:off x="635000" y="736600"/>
            <a:ext cx="7721699" cy="431700"/>
          </a:xfrm>
          <a:prstGeom prst="rect">
            <a:avLst/>
          </a:prstGeom>
          <a:noFill/>
          <a:ln>
            <a:noFill/>
          </a:ln>
        </p:spPr>
        <p:txBody>
          <a:bodyPr anchorCtr="0" anchor="t" bIns="0" lIns="0" rIns="0" tIns="0">
            <a:noAutofit/>
          </a:bodyPr>
          <a:lstStyle/>
          <a:p>
            <a:pPr indent="0" lvl="0" marL="0" marR="0" rtl="0" algn="l">
              <a:lnSpc>
                <a:spcPct val="100000"/>
              </a:lnSpc>
              <a:spcBef>
                <a:spcPts val="0"/>
              </a:spcBef>
              <a:buSzPct val="25000"/>
              <a:buNone/>
            </a:pPr>
            <a:r>
              <a:rPr b="1" lang="en-US" sz="3200">
                <a:latin typeface="Oswald"/>
                <a:ea typeface="Oswald"/>
                <a:cs typeface="Oswald"/>
                <a:sym typeface="Oswald"/>
              </a:rPr>
              <a:t>NUMPY AND PANDAS INTRO</a:t>
            </a: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12" name="Shape 512"/>
        <p:cNvGrpSpPr/>
        <p:nvPr/>
      </p:nvGrpSpPr>
      <p:grpSpPr>
        <a:xfrm>
          <a:off x="0" y="0"/>
          <a:ext cx="0" cy="0"/>
          <a:chOff x="0" y="0"/>
          <a:chExt cx="0" cy="0"/>
        </a:xfrm>
      </p:grpSpPr>
      <p:sp>
        <p:nvSpPr>
          <p:cNvPr id="513" name="Shape 513"/>
          <p:cNvSpPr/>
          <p:nvPr/>
        </p:nvSpPr>
        <p:spPr>
          <a:xfrm>
            <a:off x="635000" y="736600"/>
            <a:ext cx="7721699" cy="431700"/>
          </a:xfrm>
          <a:prstGeom prst="rect">
            <a:avLst/>
          </a:prstGeom>
          <a:noFill/>
          <a:ln>
            <a:noFill/>
          </a:ln>
        </p:spPr>
        <p:txBody>
          <a:bodyPr anchorCtr="0" anchor="t" bIns="0" lIns="0" rIns="0" tIns="0">
            <a:noAutofit/>
          </a:bodyPr>
          <a:lstStyle/>
          <a:p>
            <a:pPr indent="0" lvl="0" marL="0" marR="0" rtl="0" algn="l">
              <a:lnSpc>
                <a:spcPct val="100000"/>
              </a:lnSpc>
              <a:spcBef>
                <a:spcPts val="0"/>
              </a:spcBef>
              <a:buSzPct val="25000"/>
              <a:buNone/>
            </a:pPr>
            <a:r>
              <a:rPr b="1" lang="en-US" sz="3200">
                <a:latin typeface="Oswald"/>
                <a:ea typeface="Oswald"/>
                <a:cs typeface="Oswald"/>
                <a:sym typeface="Oswald"/>
              </a:rPr>
              <a:t>NUMPY AND PANDAS INTRO</a:t>
            </a:r>
          </a:p>
        </p:txBody>
      </p:sp>
      <p:pic>
        <p:nvPicPr>
          <p:cNvPr id="514" name="Shape 514"/>
          <p:cNvPicPr preferRelativeResize="0"/>
          <p:nvPr/>
        </p:nvPicPr>
        <p:blipFill>
          <a:blip r:embed="rId3">
            <a:alphaModFix/>
          </a:blip>
          <a:stretch>
            <a:fillRect/>
          </a:stretch>
        </p:blipFill>
        <p:spPr>
          <a:xfrm>
            <a:off x="2787650" y="1327150"/>
            <a:ext cx="7429500" cy="464820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18" name="Shape 518"/>
        <p:cNvGrpSpPr/>
        <p:nvPr/>
      </p:nvGrpSpPr>
      <p:grpSpPr>
        <a:xfrm>
          <a:off x="0" y="0"/>
          <a:ext cx="0" cy="0"/>
          <a:chOff x="0" y="0"/>
          <a:chExt cx="0" cy="0"/>
        </a:xfrm>
      </p:grpSpPr>
      <p:sp>
        <p:nvSpPr>
          <p:cNvPr id="519" name="Shape 519"/>
          <p:cNvSpPr txBox="1"/>
          <p:nvPr>
            <p:ph idx="1" type="body"/>
          </p:nvPr>
        </p:nvSpPr>
        <p:spPr>
          <a:xfrm>
            <a:off x="635006" y="1292775"/>
            <a:ext cx="11734800" cy="3809999"/>
          </a:xfrm>
          <a:prstGeom prst="rect">
            <a:avLst/>
          </a:prstGeom>
          <a:noFill/>
          <a:ln>
            <a:noFill/>
          </a:ln>
        </p:spPr>
        <p:txBody>
          <a:bodyPr anchorCtr="0" anchor="t" bIns="0" lIns="0" rIns="0" tIns="0">
            <a:noAutofit/>
          </a:bodyPr>
          <a:lstStyle/>
          <a:p>
            <a:pPr lvl="0" marR="0" rtl="0" algn="l">
              <a:spcBef>
                <a:spcPts val="0"/>
              </a:spcBef>
              <a:buNone/>
            </a:pPr>
            <a:r>
              <a:t/>
            </a:r>
            <a:endParaRPr sz="2800">
              <a:latin typeface="Georgia"/>
              <a:ea typeface="Georgia"/>
              <a:cs typeface="Georgia"/>
              <a:sym typeface="Georgia"/>
            </a:endParaRPr>
          </a:p>
          <a:p>
            <a:pPr indent="-256540" lvl="0" marL="203200" marR="0" rtl="0" algn="l">
              <a:spcBef>
                <a:spcPts val="0"/>
              </a:spcBef>
              <a:buSzPct val="100000"/>
              <a:buFont typeface="Georgia"/>
              <a:buChar char="‣"/>
            </a:pPr>
            <a:r>
              <a:rPr lang="en-US" sz="2800">
                <a:latin typeface="Georgia"/>
                <a:ea typeface="Georgia"/>
                <a:cs typeface="Georgia"/>
                <a:sym typeface="Georgia"/>
              </a:rPr>
              <a:t>With these packages, you can select pieces of data, do basic operations, calculate summary statistics.</a:t>
            </a:r>
          </a:p>
          <a:p>
            <a:pPr lvl="0" marR="0" rtl="0" algn="l">
              <a:spcBef>
                <a:spcPts val="0"/>
              </a:spcBef>
              <a:buNone/>
            </a:pPr>
            <a:r>
              <a:t/>
            </a:r>
            <a:endParaRPr sz="2800">
              <a:latin typeface="Georgia"/>
              <a:ea typeface="Georgia"/>
              <a:cs typeface="Georgia"/>
              <a:sym typeface="Georgia"/>
            </a:endParaRPr>
          </a:p>
          <a:p>
            <a:pPr indent="-256540" lvl="0" marL="203200" rtl="0">
              <a:spcBef>
                <a:spcPts val="0"/>
              </a:spcBef>
              <a:buSzPct val="100000"/>
              <a:buFont typeface="Georgia"/>
              <a:buChar char="‣"/>
            </a:pPr>
            <a:r>
              <a:rPr lang="en-US" sz="2800">
                <a:solidFill>
                  <a:schemeClr val="dk1"/>
                </a:solidFill>
                <a:latin typeface="Georgia"/>
                <a:ea typeface="Georgia"/>
                <a:cs typeface="Georgia"/>
                <a:sym typeface="Georgia"/>
              </a:rPr>
              <a:t>Follow along and code along as we learn about Numpy and Pandas.</a:t>
            </a:r>
          </a:p>
        </p:txBody>
      </p:sp>
      <p:sp>
        <p:nvSpPr>
          <p:cNvPr id="520" name="Shape 520"/>
          <p:cNvSpPr/>
          <p:nvPr/>
        </p:nvSpPr>
        <p:spPr>
          <a:xfrm>
            <a:off x="635000" y="736600"/>
            <a:ext cx="7721699" cy="431700"/>
          </a:xfrm>
          <a:prstGeom prst="rect">
            <a:avLst/>
          </a:prstGeom>
          <a:noFill/>
          <a:ln>
            <a:noFill/>
          </a:ln>
        </p:spPr>
        <p:txBody>
          <a:bodyPr anchorCtr="0" anchor="t" bIns="0" lIns="0" rIns="0" tIns="0">
            <a:noAutofit/>
          </a:bodyPr>
          <a:lstStyle/>
          <a:p>
            <a:pPr indent="0" lvl="0" marL="0" marR="0" rtl="0" algn="l">
              <a:lnSpc>
                <a:spcPct val="100000"/>
              </a:lnSpc>
              <a:spcBef>
                <a:spcPts val="0"/>
              </a:spcBef>
              <a:buSzPct val="25000"/>
              <a:buNone/>
            </a:pPr>
            <a:r>
              <a:rPr b="1" lang="en-US" sz="3200">
                <a:latin typeface="Oswald"/>
                <a:ea typeface="Oswald"/>
                <a:cs typeface="Oswald"/>
                <a:sym typeface="Oswald"/>
              </a:rPr>
              <a:t>NUMPY AND PANDAS INTRO</a:t>
            </a: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24" name="Shape 524"/>
        <p:cNvGrpSpPr/>
        <p:nvPr/>
      </p:nvGrpSpPr>
      <p:grpSpPr>
        <a:xfrm>
          <a:off x="0" y="0"/>
          <a:ext cx="0" cy="0"/>
          <a:chOff x="0" y="0"/>
          <a:chExt cx="0" cy="0"/>
        </a:xfrm>
      </p:grpSpPr>
      <p:sp>
        <p:nvSpPr>
          <p:cNvPr id="525" name="Shape 525"/>
          <p:cNvSpPr txBox="1"/>
          <p:nvPr>
            <p:ph idx="1" type="body"/>
          </p:nvPr>
        </p:nvSpPr>
        <p:spPr>
          <a:xfrm>
            <a:off x="635006" y="1292775"/>
            <a:ext cx="11734800" cy="3809999"/>
          </a:xfrm>
          <a:prstGeom prst="rect">
            <a:avLst/>
          </a:prstGeom>
          <a:noFill/>
          <a:ln>
            <a:noFill/>
          </a:ln>
        </p:spPr>
        <p:txBody>
          <a:bodyPr anchorCtr="0" anchor="t" bIns="0" lIns="0" rIns="0" tIns="0">
            <a:noAutofit/>
          </a:bodyPr>
          <a:lstStyle/>
          <a:p>
            <a:pPr lvl="0" marR="0" rtl="0" algn="l">
              <a:spcBef>
                <a:spcPts val="0"/>
              </a:spcBef>
              <a:buNone/>
            </a:pPr>
            <a:r>
              <a:t/>
            </a:r>
            <a:endParaRPr sz="2800">
              <a:latin typeface="Georgia"/>
              <a:ea typeface="Georgia"/>
              <a:cs typeface="Georgia"/>
              <a:sym typeface="Georgia"/>
            </a:endParaRPr>
          </a:p>
          <a:p>
            <a:pPr indent="-256540" lvl="0" marL="203200" rtl="0">
              <a:spcBef>
                <a:spcPts val="0"/>
              </a:spcBef>
              <a:buClr>
                <a:schemeClr val="dk1"/>
              </a:buClr>
              <a:buSzPct val="100000"/>
              <a:buFont typeface="Georgia"/>
              <a:buChar char="‣"/>
            </a:pPr>
            <a:r>
              <a:rPr lang="en-US" sz="2800">
                <a:solidFill>
                  <a:schemeClr val="dk1"/>
                </a:solidFill>
                <a:latin typeface="Georgia"/>
                <a:ea typeface="Georgia"/>
                <a:cs typeface="Georgia"/>
                <a:sym typeface="Georgia"/>
              </a:rPr>
              <a:t>We often have to merge data together, correct missing data, and plot our findings.</a:t>
            </a:r>
          </a:p>
          <a:p>
            <a:pPr lvl="0" rtl="0">
              <a:spcBef>
                <a:spcPts val="0"/>
              </a:spcBef>
              <a:buNone/>
            </a:pPr>
            <a:r>
              <a:t/>
            </a:r>
            <a:endParaRPr sz="2800">
              <a:solidFill>
                <a:schemeClr val="dk1"/>
              </a:solidFill>
              <a:latin typeface="Georgia"/>
              <a:ea typeface="Georgia"/>
              <a:cs typeface="Georgia"/>
              <a:sym typeface="Georgia"/>
            </a:endParaRPr>
          </a:p>
          <a:p>
            <a:pPr indent="-256540" lvl="0" marL="203200" rtl="0">
              <a:spcBef>
                <a:spcPts val="0"/>
              </a:spcBef>
              <a:buClr>
                <a:schemeClr val="dk1"/>
              </a:buClr>
              <a:buSzPct val="100000"/>
              <a:buFont typeface="Georgia"/>
              <a:buChar char="‣"/>
            </a:pPr>
            <a:r>
              <a:rPr lang="en-US" sz="2800">
                <a:solidFill>
                  <a:schemeClr val="dk1"/>
                </a:solidFill>
                <a:latin typeface="Georgia"/>
                <a:ea typeface="Georgia"/>
                <a:cs typeface="Georgia"/>
                <a:sym typeface="Georgia"/>
              </a:rPr>
              <a:t>Once again, follow and code along.</a:t>
            </a:r>
          </a:p>
        </p:txBody>
      </p:sp>
      <p:sp>
        <p:nvSpPr>
          <p:cNvPr id="526" name="Shape 526"/>
          <p:cNvSpPr/>
          <p:nvPr/>
        </p:nvSpPr>
        <p:spPr>
          <a:xfrm>
            <a:off x="635000" y="736600"/>
            <a:ext cx="7721699" cy="431700"/>
          </a:xfrm>
          <a:prstGeom prst="rect">
            <a:avLst/>
          </a:prstGeom>
          <a:noFill/>
          <a:ln>
            <a:noFill/>
          </a:ln>
        </p:spPr>
        <p:txBody>
          <a:bodyPr anchorCtr="0" anchor="t" bIns="0" lIns="0" rIns="0" tIns="0">
            <a:noAutofit/>
          </a:bodyPr>
          <a:lstStyle/>
          <a:p>
            <a:pPr indent="0" lvl="0" marL="0" marR="0" rtl="0" algn="l">
              <a:lnSpc>
                <a:spcPct val="100000"/>
              </a:lnSpc>
              <a:spcBef>
                <a:spcPts val="0"/>
              </a:spcBef>
              <a:buSzPct val="25000"/>
              <a:buNone/>
            </a:pPr>
            <a:r>
              <a:rPr b="1" lang="en-US" sz="3200">
                <a:latin typeface="Oswald"/>
                <a:ea typeface="Oswald"/>
                <a:cs typeface="Oswald"/>
                <a:sym typeface="Oswald"/>
              </a:rPr>
              <a:t>NUMPY AND PANDAS INTRO</a:t>
            </a: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37" name="Shape 237"/>
        <p:cNvGrpSpPr/>
        <p:nvPr/>
      </p:nvGrpSpPr>
      <p:grpSpPr>
        <a:xfrm>
          <a:off x="0" y="0"/>
          <a:ext cx="0" cy="0"/>
          <a:chOff x="0" y="0"/>
          <a:chExt cx="0" cy="0"/>
        </a:xfrm>
      </p:grpSpPr>
      <p:sp>
        <p:nvSpPr>
          <p:cNvPr id="238" name="Shape 238"/>
          <p:cNvSpPr/>
          <p:nvPr/>
        </p:nvSpPr>
        <p:spPr>
          <a:xfrm>
            <a:off x="635000" y="736600"/>
            <a:ext cx="9938399" cy="431700"/>
          </a:xfrm>
          <a:prstGeom prst="rect">
            <a:avLst/>
          </a:prstGeom>
          <a:noFill/>
          <a:ln>
            <a:noFill/>
          </a:ln>
        </p:spPr>
        <p:txBody>
          <a:bodyPr anchorCtr="0" anchor="t" bIns="0" lIns="0" rIns="0" tIns="0">
            <a:noAutofit/>
          </a:bodyPr>
          <a:lstStyle/>
          <a:p>
            <a:pPr indent="0" lvl="0" marL="0" marR="0" rtl="0" algn="l">
              <a:lnSpc>
                <a:spcPct val="100000"/>
              </a:lnSpc>
              <a:spcBef>
                <a:spcPts val="0"/>
              </a:spcBef>
              <a:buSzPct val="25000"/>
              <a:buNone/>
            </a:pPr>
            <a:r>
              <a:rPr b="1" lang="en-US" sz="3200">
                <a:latin typeface="Oswald"/>
                <a:ea typeface="Oswald"/>
                <a:cs typeface="Oswald"/>
                <a:sym typeface="Oswald"/>
              </a:rPr>
              <a:t>EXPERIMENTAL DESIGN AND PANDAS</a:t>
            </a:r>
          </a:p>
        </p:txBody>
      </p:sp>
      <p:sp>
        <p:nvSpPr>
          <p:cNvPr id="239" name="Shape 239"/>
          <p:cNvSpPr txBox="1"/>
          <p:nvPr>
            <p:ph idx="1" type="body"/>
          </p:nvPr>
        </p:nvSpPr>
        <p:spPr>
          <a:xfrm>
            <a:off x="635006" y="1940250"/>
            <a:ext cx="11734800" cy="3809999"/>
          </a:xfrm>
          <a:prstGeom prst="rect">
            <a:avLst/>
          </a:prstGeom>
          <a:noFill/>
          <a:ln>
            <a:noFill/>
          </a:ln>
        </p:spPr>
        <p:txBody>
          <a:bodyPr anchorCtr="0" anchor="t" bIns="0" lIns="0" rIns="0" tIns="0">
            <a:noAutofit/>
          </a:bodyPr>
          <a:lstStyle/>
          <a:p>
            <a:pPr lvl="0" marR="0" rtl="0" algn="l">
              <a:spcBef>
                <a:spcPts val="0"/>
              </a:spcBef>
              <a:buNone/>
            </a:pPr>
            <a:r>
              <a:t/>
            </a:r>
            <a:endParaRPr sz="2800">
              <a:latin typeface="Georgia"/>
              <a:ea typeface="Georgia"/>
              <a:cs typeface="Georgia"/>
              <a:sym typeface="Georgia"/>
            </a:endParaRPr>
          </a:p>
          <a:p>
            <a:pPr indent="-256540" lvl="0" marL="203200" marR="0" rtl="0" algn="l">
              <a:lnSpc>
                <a:spcPct val="100000"/>
              </a:lnSpc>
              <a:spcBef>
                <a:spcPts val="0"/>
              </a:spcBef>
              <a:buSzPct val="100000"/>
              <a:buFont typeface="Georgia"/>
              <a:buChar char="‣"/>
            </a:pPr>
            <a:r>
              <a:rPr lang="en-US" sz="2800">
                <a:latin typeface="Georgia"/>
                <a:ea typeface="Georgia"/>
                <a:cs typeface="Georgia"/>
                <a:sym typeface="Georgia"/>
              </a:rPr>
              <a:t>Define a problem and types of data</a:t>
            </a:r>
          </a:p>
          <a:p>
            <a:pPr lvl="0" marR="0" rtl="0" algn="l">
              <a:lnSpc>
                <a:spcPct val="100000"/>
              </a:lnSpc>
              <a:spcBef>
                <a:spcPts val="0"/>
              </a:spcBef>
              <a:buNone/>
            </a:pPr>
            <a:r>
              <a:t/>
            </a:r>
            <a:endParaRPr sz="2800">
              <a:latin typeface="Georgia"/>
              <a:ea typeface="Georgia"/>
              <a:cs typeface="Georgia"/>
              <a:sym typeface="Georgia"/>
            </a:endParaRPr>
          </a:p>
          <a:p>
            <a:pPr indent="-256540" lvl="0" marL="203200" marR="0" rtl="0" algn="l">
              <a:lnSpc>
                <a:spcPct val="100000"/>
              </a:lnSpc>
              <a:spcBef>
                <a:spcPts val="0"/>
              </a:spcBef>
              <a:buSzPct val="100000"/>
              <a:buFont typeface="Georgia"/>
              <a:buChar char="‣"/>
            </a:pPr>
            <a:r>
              <a:rPr lang="en-US" sz="2800">
                <a:latin typeface="Georgia"/>
                <a:ea typeface="Georgia"/>
                <a:cs typeface="Georgia"/>
                <a:sym typeface="Georgia"/>
              </a:rPr>
              <a:t>Identify data set types</a:t>
            </a:r>
          </a:p>
          <a:p>
            <a:pPr lvl="0" marR="0" rtl="0" algn="l">
              <a:lnSpc>
                <a:spcPct val="100000"/>
              </a:lnSpc>
              <a:spcBef>
                <a:spcPts val="0"/>
              </a:spcBef>
              <a:buNone/>
            </a:pPr>
            <a:r>
              <a:t/>
            </a:r>
            <a:endParaRPr sz="2800">
              <a:latin typeface="Georgia"/>
              <a:ea typeface="Georgia"/>
              <a:cs typeface="Georgia"/>
              <a:sym typeface="Georgia"/>
            </a:endParaRPr>
          </a:p>
          <a:p>
            <a:pPr indent="-256540" lvl="0" marL="203200" marR="0" rtl="0" algn="l">
              <a:lnSpc>
                <a:spcPct val="100000"/>
              </a:lnSpc>
              <a:spcBef>
                <a:spcPts val="0"/>
              </a:spcBef>
              <a:buSzPct val="100000"/>
              <a:buFont typeface="Georgia"/>
              <a:buChar char="‣"/>
            </a:pPr>
            <a:r>
              <a:rPr lang="en-US" sz="2800">
                <a:latin typeface="Georgia"/>
                <a:ea typeface="Georgia"/>
                <a:cs typeface="Georgia"/>
                <a:sym typeface="Georgia"/>
              </a:rPr>
              <a:t>Define the data science workflow</a:t>
            </a:r>
          </a:p>
          <a:p>
            <a:pPr lvl="0" marR="0" rtl="0" algn="l">
              <a:lnSpc>
                <a:spcPct val="100000"/>
              </a:lnSpc>
              <a:spcBef>
                <a:spcPts val="0"/>
              </a:spcBef>
              <a:buNone/>
            </a:pPr>
            <a:r>
              <a:t/>
            </a:r>
            <a:endParaRPr sz="2800">
              <a:latin typeface="Georgia"/>
              <a:ea typeface="Georgia"/>
              <a:cs typeface="Georgia"/>
              <a:sym typeface="Georgia"/>
            </a:endParaRPr>
          </a:p>
          <a:p>
            <a:pPr indent="-256540" lvl="0" marL="203200" marR="0" rtl="0" algn="l">
              <a:lnSpc>
                <a:spcPct val="100000"/>
              </a:lnSpc>
              <a:spcBef>
                <a:spcPts val="0"/>
              </a:spcBef>
              <a:buSzPct val="100000"/>
              <a:buFont typeface="Georgia"/>
              <a:buChar char="‣"/>
            </a:pPr>
            <a:r>
              <a:rPr lang="en-US" sz="2800">
                <a:latin typeface="Georgia"/>
                <a:ea typeface="Georgia"/>
                <a:cs typeface="Georgia"/>
                <a:sym typeface="Georgia"/>
              </a:rPr>
              <a:t>Apply the data science workflow in the pandas context</a:t>
            </a:r>
          </a:p>
          <a:p>
            <a:pPr lvl="0" marR="0" rtl="0" algn="l">
              <a:lnSpc>
                <a:spcPct val="100000"/>
              </a:lnSpc>
              <a:spcBef>
                <a:spcPts val="0"/>
              </a:spcBef>
              <a:buNone/>
            </a:pPr>
            <a:r>
              <a:t/>
            </a:r>
            <a:endParaRPr sz="2800">
              <a:latin typeface="Georgia"/>
              <a:ea typeface="Georgia"/>
              <a:cs typeface="Georgia"/>
              <a:sym typeface="Georgia"/>
            </a:endParaRPr>
          </a:p>
          <a:p>
            <a:pPr indent="-256540" lvl="0" marL="203200" marR="0" rtl="0" algn="l">
              <a:lnSpc>
                <a:spcPct val="100000"/>
              </a:lnSpc>
              <a:spcBef>
                <a:spcPts val="0"/>
              </a:spcBef>
              <a:buSzPct val="100000"/>
              <a:buFont typeface="Georgia"/>
              <a:buChar char="‣"/>
            </a:pPr>
            <a:r>
              <a:rPr lang="en-US" sz="2800">
                <a:latin typeface="Georgia"/>
                <a:ea typeface="Georgia"/>
                <a:cs typeface="Georgia"/>
                <a:sym typeface="Georgia"/>
              </a:rPr>
              <a:t>Create an iPython Notebook to import, format, and clean using the Pandas library</a:t>
            </a:r>
          </a:p>
        </p:txBody>
      </p:sp>
      <p:sp>
        <p:nvSpPr>
          <p:cNvPr id="240" name="Shape 240"/>
          <p:cNvSpPr txBox="1"/>
          <p:nvPr>
            <p:ph type="title"/>
          </p:nvPr>
        </p:nvSpPr>
        <p:spPr>
          <a:xfrm>
            <a:off x="635000" y="1473200"/>
            <a:ext cx="11734800" cy="711300"/>
          </a:xfrm>
          <a:prstGeom prst="rect">
            <a:avLst/>
          </a:prstGeom>
          <a:noFill/>
          <a:ln>
            <a:noFill/>
          </a:ln>
        </p:spPr>
        <p:txBody>
          <a:bodyPr anchorCtr="0" anchor="t" bIns="0" lIns="0" rIns="0" tIns="0">
            <a:noAutofit/>
          </a:bodyPr>
          <a:lstStyle/>
          <a:p>
            <a:pPr indent="0" lvl="0" marL="0" marR="0" rtl="0" algn="l">
              <a:lnSpc>
                <a:spcPct val="92592"/>
              </a:lnSpc>
              <a:spcBef>
                <a:spcPts val="0"/>
              </a:spcBef>
              <a:buSzPct val="25000"/>
              <a:buNone/>
            </a:pPr>
            <a:r>
              <a:rPr b="1" lang="en-US" sz="5400">
                <a:latin typeface="Oswald"/>
                <a:ea typeface="Oswald"/>
                <a:cs typeface="Oswald"/>
                <a:sym typeface="Oswald"/>
              </a:rPr>
              <a:t>LEARNING OBJECTIVES</a:t>
            </a: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30" name="Shape 530"/>
        <p:cNvGrpSpPr/>
        <p:nvPr/>
      </p:nvGrpSpPr>
      <p:grpSpPr>
        <a:xfrm>
          <a:off x="0" y="0"/>
          <a:ext cx="0" cy="0"/>
          <a:chOff x="0" y="0"/>
          <a:chExt cx="0" cy="0"/>
        </a:xfrm>
      </p:grpSpPr>
      <p:sp>
        <p:nvSpPr>
          <p:cNvPr id="531" name="Shape 531"/>
          <p:cNvSpPr/>
          <p:nvPr/>
        </p:nvSpPr>
        <p:spPr>
          <a:xfrm>
            <a:off x="635000" y="736600"/>
            <a:ext cx="10160099" cy="431700"/>
          </a:xfrm>
          <a:prstGeom prst="rect">
            <a:avLst/>
          </a:prstGeom>
          <a:noFill/>
          <a:ln>
            <a:noFill/>
          </a:ln>
        </p:spPr>
        <p:txBody>
          <a:bodyPr anchorCtr="0" anchor="t" bIns="0" lIns="0" rIns="0" tIns="0">
            <a:noAutofit/>
          </a:bodyPr>
          <a:lstStyle/>
          <a:p>
            <a:pPr indent="0" lvl="0" marL="0" marR="0" rtl="0" algn="l">
              <a:lnSpc>
                <a:spcPct val="100000"/>
              </a:lnSpc>
              <a:spcBef>
                <a:spcPts val="0"/>
              </a:spcBef>
              <a:buSzPct val="25000"/>
              <a:buNone/>
            </a:pPr>
            <a:r>
              <a:rPr b="1" lang="en-US" sz="3200">
                <a:latin typeface="Oswald"/>
                <a:ea typeface="Oswald"/>
                <a:cs typeface="Oswald"/>
                <a:sym typeface="Oswald"/>
              </a:rPr>
              <a:t>DEMO	</a:t>
            </a:r>
          </a:p>
        </p:txBody>
      </p:sp>
      <p:sp>
        <p:nvSpPr>
          <p:cNvPr id="532" name="Shape 532"/>
          <p:cNvSpPr/>
          <p:nvPr/>
        </p:nvSpPr>
        <p:spPr>
          <a:xfrm>
            <a:off x="635000" y="1473200"/>
            <a:ext cx="11734800" cy="2806799"/>
          </a:xfrm>
          <a:prstGeom prst="rect">
            <a:avLst/>
          </a:prstGeom>
          <a:noFill/>
          <a:ln>
            <a:noFill/>
          </a:ln>
        </p:spPr>
        <p:txBody>
          <a:bodyPr anchorCtr="0" anchor="t" bIns="0" lIns="0" rIns="0" tIns="0">
            <a:noAutofit/>
          </a:bodyPr>
          <a:lstStyle/>
          <a:p>
            <a:pPr lvl="0" rtl="0">
              <a:lnSpc>
                <a:spcPct val="88333"/>
              </a:lnSpc>
              <a:spcBef>
                <a:spcPts val="0"/>
              </a:spcBef>
              <a:buNone/>
            </a:pPr>
            <a:r>
              <a:t/>
            </a:r>
            <a:endParaRPr>
              <a:latin typeface="Oswald"/>
              <a:ea typeface="Oswald"/>
              <a:cs typeface="Oswald"/>
              <a:sym typeface="Oswald"/>
            </a:endParaRPr>
          </a:p>
          <a:p>
            <a:pPr indent="0" lvl="0" marL="0" marR="0" rtl="0" algn="l">
              <a:lnSpc>
                <a:spcPct val="88333"/>
              </a:lnSpc>
              <a:spcBef>
                <a:spcPts val="0"/>
              </a:spcBef>
              <a:buSzPct val="25000"/>
              <a:buNone/>
            </a:pPr>
            <a:r>
              <a:rPr b="1" lang="en-US" sz="9600">
                <a:solidFill>
                  <a:srgbClr val="FFFFFF"/>
                </a:solidFill>
                <a:latin typeface="Oswald"/>
                <a:ea typeface="Oswald"/>
                <a:cs typeface="Oswald"/>
                <a:sym typeface="Oswald"/>
              </a:rPr>
              <a:t>LAB WALKTHROUGH</a:t>
            </a: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36" name="Shape 536"/>
        <p:cNvGrpSpPr/>
        <p:nvPr/>
      </p:nvGrpSpPr>
      <p:grpSpPr>
        <a:xfrm>
          <a:off x="0" y="0"/>
          <a:ext cx="0" cy="0"/>
          <a:chOff x="0" y="0"/>
          <a:chExt cx="0" cy="0"/>
        </a:xfrm>
      </p:grpSpPr>
      <p:sp>
        <p:nvSpPr>
          <p:cNvPr id="537" name="Shape 537"/>
          <p:cNvSpPr txBox="1"/>
          <p:nvPr>
            <p:ph idx="1" type="body"/>
          </p:nvPr>
        </p:nvSpPr>
        <p:spPr>
          <a:xfrm>
            <a:off x="635006" y="1453675"/>
            <a:ext cx="11734800" cy="3809999"/>
          </a:xfrm>
          <a:prstGeom prst="rect">
            <a:avLst/>
          </a:prstGeom>
          <a:noFill/>
          <a:ln>
            <a:noFill/>
          </a:ln>
        </p:spPr>
        <p:txBody>
          <a:bodyPr anchorCtr="0" anchor="t" bIns="0" lIns="0" rIns="0" tIns="0">
            <a:noAutofit/>
          </a:bodyPr>
          <a:lstStyle/>
          <a:p>
            <a:pPr lvl="0" rtl="0">
              <a:lnSpc>
                <a:spcPct val="100000"/>
              </a:lnSpc>
              <a:spcBef>
                <a:spcPts val="0"/>
              </a:spcBef>
              <a:buSzPct val="39285"/>
              <a:buFont typeface="Arial"/>
              <a:buNone/>
            </a:pPr>
            <a:r>
              <a:t/>
            </a:r>
            <a:endParaRPr sz="2800">
              <a:solidFill>
                <a:schemeClr val="dk1"/>
              </a:solidFill>
              <a:latin typeface="Georgia"/>
              <a:ea typeface="Georgia"/>
              <a:cs typeface="Georgia"/>
              <a:sym typeface="Georgia"/>
            </a:endParaRPr>
          </a:p>
          <a:p>
            <a:pPr indent="-256540" lvl="0" marL="203200" rtl="0">
              <a:lnSpc>
                <a:spcPct val="100000"/>
              </a:lnSpc>
              <a:spcBef>
                <a:spcPts val="0"/>
              </a:spcBef>
              <a:buClr>
                <a:schemeClr val="dk1"/>
              </a:buClr>
              <a:buSzPct val="100000"/>
              <a:buFont typeface="Georgia"/>
              <a:buChar char="‣"/>
            </a:pPr>
            <a:r>
              <a:rPr lang="en-US" sz="2800">
                <a:solidFill>
                  <a:schemeClr val="dk1"/>
                </a:solidFill>
                <a:latin typeface="Georgia"/>
                <a:ea typeface="Georgia"/>
                <a:cs typeface="Georgia"/>
                <a:sym typeface="Georgia"/>
              </a:rPr>
              <a:t>I</a:t>
            </a:r>
            <a:r>
              <a:rPr lang="en-US" sz="2800">
                <a:solidFill>
                  <a:srgbClr val="333333"/>
                </a:solidFill>
                <a:latin typeface="Georgia"/>
                <a:ea typeface="Georgia"/>
                <a:cs typeface="Georgia"/>
                <a:sym typeface="Georgia"/>
              </a:rPr>
              <a:t>n this lab, you will merge two datasets: ozone and data</a:t>
            </a:r>
            <a:r>
              <a:rPr lang="en-US" sz="2800">
                <a:solidFill>
                  <a:schemeClr val="dk1"/>
                </a:solidFill>
                <a:latin typeface="Georgia"/>
                <a:ea typeface="Georgia"/>
                <a:cs typeface="Georgia"/>
                <a:sym typeface="Georgia"/>
              </a:rPr>
              <a:t>.</a:t>
            </a:r>
          </a:p>
          <a:p>
            <a:pPr lvl="0" rtl="0">
              <a:lnSpc>
                <a:spcPct val="100000"/>
              </a:lnSpc>
              <a:spcBef>
                <a:spcPts val="0"/>
              </a:spcBef>
              <a:buNone/>
            </a:pPr>
            <a:r>
              <a:t/>
            </a:r>
            <a:endParaRPr sz="2800">
              <a:solidFill>
                <a:schemeClr val="dk1"/>
              </a:solidFill>
              <a:latin typeface="Georgia"/>
              <a:ea typeface="Georgia"/>
              <a:cs typeface="Georgia"/>
              <a:sym typeface="Georgia"/>
            </a:endParaRPr>
          </a:p>
          <a:p>
            <a:pPr indent="-256540" lvl="0" marL="203200" rtl="0">
              <a:lnSpc>
                <a:spcPct val="100000"/>
              </a:lnSpc>
              <a:spcBef>
                <a:spcPts val="0"/>
              </a:spcBef>
              <a:buClr>
                <a:schemeClr val="dk1"/>
              </a:buClr>
              <a:buSzPct val="100000"/>
              <a:buFont typeface="Georgia"/>
              <a:buChar char="‣"/>
            </a:pPr>
            <a:r>
              <a:rPr lang="en-US" sz="2800">
                <a:solidFill>
                  <a:schemeClr val="dk1"/>
                </a:solidFill>
                <a:latin typeface="Georgia"/>
                <a:ea typeface="Georgia"/>
                <a:cs typeface="Georgia"/>
                <a:sym typeface="Georgia"/>
              </a:rPr>
              <a:t>B</a:t>
            </a:r>
            <a:r>
              <a:rPr lang="en-US" sz="2800">
                <a:solidFill>
                  <a:srgbClr val="333333"/>
                </a:solidFill>
                <a:latin typeface="Georgia"/>
                <a:ea typeface="Georgia"/>
                <a:cs typeface="Georgia"/>
                <a:sym typeface="Georgia"/>
              </a:rPr>
              <a:t>y the end of the lab, you will:</a:t>
            </a:r>
          </a:p>
          <a:p>
            <a:pPr lvl="0" rtl="0">
              <a:lnSpc>
                <a:spcPct val="100000"/>
              </a:lnSpc>
              <a:spcBef>
                <a:spcPts val="0"/>
              </a:spcBef>
              <a:buNone/>
            </a:pPr>
            <a:r>
              <a:t/>
            </a:r>
            <a:endParaRPr sz="2800">
              <a:solidFill>
                <a:schemeClr val="dk1"/>
              </a:solidFill>
              <a:latin typeface="Georgia"/>
              <a:ea typeface="Georgia"/>
              <a:cs typeface="Georgia"/>
              <a:sym typeface="Georgia"/>
            </a:endParaRPr>
          </a:p>
          <a:p>
            <a:pPr lvl="1" rtl="0">
              <a:lnSpc>
                <a:spcPct val="100000"/>
              </a:lnSpc>
              <a:spcBef>
                <a:spcPts val="0"/>
              </a:spcBef>
              <a:buClr>
                <a:schemeClr val="dk1"/>
              </a:buClr>
              <a:buSzPct val="100000"/>
              <a:buFont typeface="Georgia"/>
            </a:pPr>
            <a:r>
              <a:rPr lang="en-US" sz="2800">
                <a:solidFill>
                  <a:schemeClr val="dk1"/>
                </a:solidFill>
                <a:latin typeface="Georgia"/>
                <a:ea typeface="Georgia"/>
                <a:cs typeface="Georgia"/>
                <a:sym typeface="Georgia"/>
              </a:rPr>
              <a:t>Merge datasets</a:t>
            </a:r>
          </a:p>
          <a:p>
            <a:pPr lvl="0" rtl="0">
              <a:lnSpc>
                <a:spcPct val="100000"/>
              </a:lnSpc>
              <a:spcBef>
                <a:spcPts val="0"/>
              </a:spcBef>
              <a:buNone/>
            </a:pPr>
            <a:r>
              <a:t/>
            </a:r>
            <a:endParaRPr sz="2800">
              <a:solidFill>
                <a:schemeClr val="dk1"/>
              </a:solidFill>
              <a:latin typeface="Georgia"/>
              <a:ea typeface="Georgia"/>
              <a:cs typeface="Georgia"/>
              <a:sym typeface="Georgia"/>
            </a:endParaRPr>
          </a:p>
          <a:p>
            <a:pPr lvl="1" rtl="0">
              <a:lnSpc>
                <a:spcPct val="100000"/>
              </a:lnSpc>
              <a:spcBef>
                <a:spcPts val="0"/>
              </a:spcBef>
              <a:buClr>
                <a:schemeClr val="dk1"/>
              </a:buClr>
              <a:buSzPct val="100000"/>
              <a:buFont typeface="Georgia"/>
            </a:pPr>
            <a:r>
              <a:rPr lang="en-US" sz="2800">
                <a:solidFill>
                  <a:schemeClr val="dk1"/>
                </a:solidFill>
                <a:latin typeface="Georgia"/>
                <a:ea typeface="Georgia"/>
                <a:cs typeface="Georgia"/>
                <a:sym typeface="Georgia"/>
              </a:rPr>
              <a:t>Check basic features of the data</a:t>
            </a:r>
          </a:p>
          <a:p>
            <a:pPr lvl="0" rtl="0">
              <a:lnSpc>
                <a:spcPct val="100000"/>
              </a:lnSpc>
              <a:spcBef>
                <a:spcPts val="0"/>
              </a:spcBef>
              <a:buNone/>
            </a:pPr>
            <a:r>
              <a:t/>
            </a:r>
            <a:endParaRPr sz="2800">
              <a:solidFill>
                <a:schemeClr val="dk1"/>
              </a:solidFill>
              <a:latin typeface="Georgia"/>
              <a:ea typeface="Georgia"/>
              <a:cs typeface="Georgia"/>
              <a:sym typeface="Georgia"/>
            </a:endParaRPr>
          </a:p>
          <a:p>
            <a:pPr lvl="1" rtl="0">
              <a:lnSpc>
                <a:spcPct val="100000"/>
              </a:lnSpc>
              <a:spcBef>
                <a:spcPts val="0"/>
              </a:spcBef>
              <a:buClr>
                <a:schemeClr val="dk1"/>
              </a:buClr>
              <a:buSzPct val="100000"/>
              <a:buFont typeface="Georgia"/>
            </a:pPr>
            <a:r>
              <a:rPr lang="en-US" sz="2800">
                <a:solidFill>
                  <a:schemeClr val="dk1"/>
                </a:solidFill>
                <a:latin typeface="Georgia"/>
                <a:ea typeface="Georgia"/>
                <a:cs typeface="Georgia"/>
                <a:sym typeface="Georgia"/>
              </a:rPr>
              <a:t>Find and drop missing values</a:t>
            </a:r>
          </a:p>
          <a:p>
            <a:pPr lvl="0" rtl="0">
              <a:lnSpc>
                <a:spcPct val="100000"/>
              </a:lnSpc>
              <a:spcBef>
                <a:spcPts val="0"/>
              </a:spcBef>
              <a:buNone/>
            </a:pPr>
            <a:r>
              <a:t/>
            </a:r>
            <a:endParaRPr sz="2800">
              <a:solidFill>
                <a:schemeClr val="dk1"/>
              </a:solidFill>
              <a:latin typeface="Georgia"/>
              <a:ea typeface="Georgia"/>
              <a:cs typeface="Georgia"/>
              <a:sym typeface="Georgia"/>
            </a:endParaRPr>
          </a:p>
          <a:p>
            <a:pPr lvl="1" rtl="0">
              <a:lnSpc>
                <a:spcPct val="100000"/>
              </a:lnSpc>
              <a:spcBef>
                <a:spcPts val="0"/>
              </a:spcBef>
              <a:buClr>
                <a:schemeClr val="dk1"/>
              </a:buClr>
              <a:buSzPct val="100000"/>
              <a:buFont typeface="Georgia"/>
            </a:pPr>
            <a:r>
              <a:rPr lang="en-US" sz="2800">
                <a:solidFill>
                  <a:schemeClr val="dk1"/>
                </a:solidFill>
                <a:latin typeface="Georgia"/>
                <a:ea typeface="Georgia"/>
                <a:cs typeface="Georgia"/>
                <a:sym typeface="Georgia"/>
              </a:rPr>
              <a:t>Find basic stats like mean and max</a:t>
            </a:r>
          </a:p>
        </p:txBody>
      </p:sp>
      <p:sp>
        <p:nvSpPr>
          <p:cNvPr id="538" name="Shape 538"/>
          <p:cNvSpPr/>
          <p:nvPr/>
        </p:nvSpPr>
        <p:spPr>
          <a:xfrm>
            <a:off x="635000" y="736600"/>
            <a:ext cx="7721699" cy="431700"/>
          </a:xfrm>
          <a:prstGeom prst="rect">
            <a:avLst/>
          </a:prstGeom>
          <a:noFill/>
          <a:ln>
            <a:noFill/>
          </a:ln>
        </p:spPr>
        <p:txBody>
          <a:bodyPr anchorCtr="0" anchor="t" bIns="0" lIns="0" rIns="0" tIns="0">
            <a:noAutofit/>
          </a:bodyPr>
          <a:lstStyle/>
          <a:p>
            <a:pPr indent="0" lvl="0" marL="0" marR="0" rtl="0" algn="l">
              <a:lnSpc>
                <a:spcPct val="100000"/>
              </a:lnSpc>
              <a:spcBef>
                <a:spcPts val="0"/>
              </a:spcBef>
              <a:buSzPct val="25000"/>
              <a:buNone/>
            </a:pPr>
            <a:r>
              <a:rPr b="1" lang="en-US" sz="3200">
                <a:latin typeface="Oswald"/>
                <a:ea typeface="Oswald"/>
                <a:cs typeface="Oswald"/>
                <a:sym typeface="Oswald"/>
              </a:rPr>
              <a:t>LESSON 2 LAB WALKTHROUGH</a:t>
            </a: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42" name="Shape 542"/>
        <p:cNvGrpSpPr/>
        <p:nvPr/>
      </p:nvGrpSpPr>
      <p:grpSpPr>
        <a:xfrm>
          <a:off x="0" y="0"/>
          <a:ext cx="0" cy="0"/>
          <a:chOff x="0" y="0"/>
          <a:chExt cx="0" cy="0"/>
        </a:xfrm>
      </p:grpSpPr>
      <p:sp>
        <p:nvSpPr>
          <p:cNvPr id="543" name="Shape 543"/>
          <p:cNvSpPr/>
          <p:nvPr/>
        </p:nvSpPr>
        <p:spPr>
          <a:xfrm>
            <a:off x="635000" y="736600"/>
            <a:ext cx="10160099" cy="431700"/>
          </a:xfrm>
          <a:prstGeom prst="rect">
            <a:avLst/>
          </a:prstGeom>
          <a:noFill/>
          <a:ln>
            <a:noFill/>
          </a:ln>
        </p:spPr>
        <p:txBody>
          <a:bodyPr anchorCtr="0" anchor="t" bIns="0" lIns="0" rIns="0" tIns="0">
            <a:noAutofit/>
          </a:bodyPr>
          <a:lstStyle/>
          <a:p>
            <a:pPr indent="0" lvl="0" marL="0" marR="0" rtl="0" algn="l">
              <a:lnSpc>
                <a:spcPct val="100000"/>
              </a:lnSpc>
              <a:spcBef>
                <a:spcPts val="0"/>
              </a:spcBef>
              <a:buSzPct val="25000"/>
              <a:buNone/>
            </a:pPr>
            <a:r>
              <a:rPr b="1" lang="en-US" sz="3200">
                <a:latin typeface="Oswald"/>
                <a:ea typeface="Oswald"/>
                <a:cs typeface="Oswald"/>
                <a:sym typeface="Oswald"/>
              </a:rPr>
              <a:t>CONCLUSION</a:t>
            </a:r>
          </a:p>
        </p:txBody>
      </p:sp>
      <p:sp>
        <p:nvSpPr>
          <p:cNvPr id="544" name="Shape 544"/>
          <p:cNvSpPr/>
          <p:nvPr/>
        </p:nvSpPr>
        <p:spPr>
          <a:xfrm>
            <a:off x="635000" y="1473200"/>
            <a:ext cx="11734800" cy="2806799"/>
          </a:xfrm>
          <a:prstGeom prst="rect">
            <a:avLst/>
          </a:prstGeom>
          <a:noFill/>
          <a:ln>
            <a:noFill/>
          </a:ln>
        </p:spPr>
        <p:txBody>
          <a:bodyPr anchorCtr="0" anchor="t" bIns="0" lIns="0" rIns="0" tIns="0">
            <a:noAutofit/>
          </a:bodyPr>
          <a:lstStyle/>
          <a:p>
            <a:pPr lvl="0" rtl="0">
              <a:lnSpc>
                <a:spcPct val="88333"/>
              </a:lnSpc>
              <a:spcBef>
                <a:spcPts val="0"/>
              </a:spcBef>
              <a:buNone/>
            </a:pPr>
            <a:r>
              <a:t/>
            </a:r>
            <a:endParaRPr>
              <a:latin typeface="Oswald"/>
              <a:ea typeface="Oswald"/>
              <a:cs typeface="Oswald"/>
              <a:sym typeface="Oswald"/>
            </a:endParaRPr>
          </a:p>
          <a:p>
            <a:pPr indent="0" lvl="0" marL="0" marR="0" rtl="0" algn="l">
              <a:lnSpc>
                <a:spcPct val="88333"/>
              </a:lnSpc>
              <a:spcBef>
                <a:spcPts val="0"/>
              </a:spcBef>
              <a:buSzPct val="25000"/>
              <a:buNone/>
            </a:pPr>
            <a:r>
              <a:rPr b="1" lang="en-US" sz="9600">
                <a:solidFill>
                  <a:srgbClr val="FFFFFF"/>
                </a:solidFill>
                <a:latin typeface="Oswald"/>
                <a:ea typeface="Oswald"/>
                <a:cs typeface="Oswald"/>
                <a:sym typeface="Oswald"/>
              </a:rPr>
              <a:t>TOPIC REVIEW</a:t>
            </a: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48" name="Shape 548"/>
        <p:cNvGrpSpPr/>
        <p:nvPr/>
      </p:nvGrpSpPr>
      <p:grpSpPr>
        <a:xfrm>
          <a:off x="0" y="0"/>
          <a:ext cx="0" cy="0"/>
          <a:chOff x="0" y="0"/>
          <a:chExt cx="0" cy="0"/>
        </a:xfrm>
      </p:grpSpPr>
      <p:sp>
        <p:nvSpPr>
          <p:cNvPr id="549" name="Shape 549"/>
          <p:cNvSpPr txBox="1"/>
          <p:nvPr>
            <p:ph idx="1" type="body"/>
          </p:nvPr>
        </p:nvSpPr>
        <p:spPr>
          <a:xfrm>
            <a:off x="635006" y="1453675"/>
            <a:ext cx="11734800" cy="3809999"/>
          </a:xfrm>
          <a:prstGeom prst="rect">
            <a:avLst/>
          </a:prstGeom>
          <a:noFill/>
          <a:ln>
            <a:noFill/>
          </a:ln>
        </p:spPr>
        <p:txBody>
          <a:bodyPr anchorCtr="0" anchor="t" bIns="0" lIns="0" rIns="0" tIns="0">
            <a:noAutofit/>
          </a:bodyPr>
          <a:lstStyle/>
          <a:p>
            <a:pPr lvl="0" marR="0" rtl="0" algn="l">
              <a:spcBef>
                <a:spcPts val="0"/>
              </a:spcBef>
              <a:buNone/>
            </a:pPr>
            <a:r>
              <a:t/>
            </a:r>
            <a:endParaRPr sz="2800">
              <a:latin typeface="Georgia"/>
              <a:ea typeface="Georgia"/>
              <a:cs typeface="Georgia"/>
              <a:sym typeface="Georgia"/>
            </a:endParaRPr>
          </a:p>
          <a:p>
            <a:pPr indent="-256540" lvl="0" marL="203200" marR="0" rtl="0" algn="l">
              <a:spcBef>
                <a:spcPts val="0"/>
              </a:spcBef>
              <a:buSzPct val="100000"/>
              <a:buFont typeface="Georgia"/>
              <a:buChar char="‣"/>
            </a:pPr>
            <a:r>
              <a:rPr lang="en-US" sz="2800">
                <a:latin typeface="Georgia"/>
                <a:ea typeface="Georgia"/>
                <a:cs typeface="Georgia"/>
                <a:sym typeface="Georgia"/>
              </a:rPr>
              <a:t>Let’s go through the lab.  Any questions?</a:t>
            </a:r>
          </a:p>
          <a:p>
            <a:pPr lvl="0" marR="0" rtl="0" algn="l">
              <a:spcBef>
                <a:spcPts val="0"/>
              </a:spcBef>
              <a:buNone/>
            </a:pPr>
            <a:r>
              <a:t/>
            </a:r>
            <a:endParaRPr sz="2800">
              <a:latin typeface="Georgia"/>
              <a:ea typeface="Georgia"/>
              <a:cs typeface="Georgia"/>
              <a:sym typeface="Georgia"/>
            </a:endParaRPr>
          </a:p>
          <a:p>
            <a:pPr indent="-256540" lvl="0" marL="203200" marR="0" rtl="0" algn="l">
              <a:spcBef>
                <a:spcPts val="0"/>
              </a:spcBef>
              <a:buSzPct val="100000"/>
              <a:buFont typeface="Georgia"/>
              <a:buChar char="‣"/>
            </a:pPr>
            <a:r>
              <a:rPr lang="en-US" sz="2800">
                <a:latin typeface="Georgia"/>
                <a:ea typeface="Georgia"/>
                <a:cs typeface="Georgia"/>
                <a:sym typeface="Georgia"/>
              </a:rPr>
              <a:t>Today, we’ve talked about</a:t>
            </a:r>
          </a:p>
          <a:p>
            <a:pPr lvl="0" marR="0" rtl="0" algn="l">
              <a:spcBef>
                <a:spcPts val="0"/>
              </a:spcBef>
              <a:buNone/>
            </a:pPr>
            <a:r>
              <a:t/>
            </a:r>
            <a:endParaRPr sz="2800">
              <a:latin typeface="Georgia"/>
              <a:ea typeface="Georgia"/>
              <a:cs typeface="Georgia"/>
              <a:sym typeface="Georgia"/>
            </a:endParaRPr>
          </a:p>
          <a:p>
            <a:pPr lvl="1" marR="0" rtl="0" algn="l">
              <a:spcBef>
                <a:spcPts val="0"/>
              </a:spcBef>
              <a:buSzPct val="100000"/>
              <a:buFont typeface="Georgia"/>
            </a:pPr>
            <a:r>
              <a:rPr lang="en-US" sz="2800">
                <a:latin typeface="Georgia"/>
                <a:ea typeface="Georgia"/>
                <a:cs typeface="Georgia"/>
                <a:sym typeface="Georgia"/>
              </a:rPr>
              <a:t>Defining a problem</a:t>
            </a:r>
          </a:p>
          <a:p>
            <a:pPr lvl="0" marR="0" rtl="0" algn="l">
              <a:spcBef>
                <a:spcPts val="0"/>
              </a:spcBef>
              <a:buNone/>
            </a:pPr>
            <a:r>
              <a:t/>
            </a:r>
            <a:endParaRPr sz="2800">
              <a:latin typeface="Georgia"/>
              <a:ea typeface="Georgia"/>
              <a:cs typeface="Georgia"/>
              <a:sym typeface="Georgia"/>
            </a:endParaRPr>
          </a:p>
          <a:p>
            <a:pPr lvl="1" marR="0" rtl="0" algn="l">
              <a:spcBef>
                <a:spcPts val="0"/>
              </a:spcBef>
              <a:buSzPct val="100000"/>
              <a:buFont typeface="Georgia"/>
            </a:pPr>
            <a:r>
              <a:rPr lang="en-US" sz="2800">
                <a:latin typeface="Georgia"/>
                <a:ea typeface="Georgia"/>
                <a:cs typeface="Georgia"/>
                <a:sym typeface="Georgia"/>
              </a:rPr>
              <a:t>Types of data</a:t>
            </a:r>
          </a:p>
          <a:p>
            <a:pPr lvl="0" marR="0" rtl="0" algn="l">
              <a:spcBef>
                <a:spcPts val="0"/>
              </a:spcBef>
              <a:buNone/>
            </a:pPr>
            <a:r>
              <a:t/>
            </a:r>
            <a:endParaRPr sz="2800">
              <a:latin typeface="Georgia"/>
              <a:ea typeface="Georgia"/>
              <a:cs typeface="Georgia"/>
              <a:sym typeface="Georgia"/>
            </a:endParaRPr>
          </a:p>
          <a:p>
            <a:pPr lvl="1" marR="0" rtl="0" algn="l">
              <a:spcBef>
                <a:spcPts val="0"/>
              </a:spcBef>
              <a:buSzPct val="100000"/>
              <a:buFont typeface="Georgia"/>
            </a:pPr>
            <a:r>
              <a:rPr lang="en-US" sz="2800">
                <a:latin typeface="Georgia"/>
                <a:ea typeface="Georgia"/>
                <a:cs typeface="Georgia"/>
                <a:sym typeface="Georgia"/>
              </a:rPr>
              <a:t>Acquiring and parsing data</a:t>
            </a:r>
          </a:p>
          <a:p>
            <a:pPr lvl="0" marR="0" rtl="0" algn="l">
              <a:spcBef>
                <a:spcPts val="0"/>
              </a:spcBef>
              <a:buNone/>
            </a:pPr>
            <a:r>
              <a:t/>
            </a:r>
            <a:endParaRPr sz="2800">
              <a:latin typeface="Georgia"/>
              <a:ea typeface="Georgia"/>
              <a:cs typeface="Georgia"/>
              <a:sym typeface="Georgia"/>
            </a:endParaRPr>
          </a:p>
          <a:p>
            <a:pPr lvl="1" marR="0" rtl="0" algn="l">
              <a:spcBef>
                <a:spcPts val="0"/>
              </a:spcBef>
              <a:buSzPct val="100000"/>
              <a:buFont typeface="Georgia"/>
            </a:pPr>
            <a:r>
              <a:rPr lang="en-US" sz="2800">
                <a:latin typeface="Georgia"/>
                <a:ea typeface="Georgia"/>
                <a:cs typeface="Georgia"/>
                <a:sym typeface="Georgia"/>
              </a:rPr>
              <a:t>Using Pandas</a:t>
            </a:r>
          </a:p>
          <a:p>
            <a:pPr lvl="0" marR="0" rtl="0" algn="l">
              <a:spcBef>
                <a:spcPts val="1000"/>
              </a:spcBef>
              <a:buNone/>
            </a:pPr>
            <a:r>
              <a:t/>
            </a:r>
            <a:endParaRPr sz="2800">
              <a:latin typeface="Georgia"/>
              <a:ea typeface="Georgia"/>
              <a:cs typeface="Georgia"/>
              <a:sym typeface="Georgia"/>
            </a:endParaRPr>
          </a:p>
        </p:txBody>
      </p:sp>
      <p:sp>
        <p:nvSpPr>
          <p:cNvPr id="550" name="Shape 550"/>
          <p:cNvSpPr/>
          <p:nvPr/>
        </p:nvSpPr>
        <p:spPr>
          <a:xfrm>
            <a:off x="635000" y="736600"/>
            <a:ext cx="7721699" cy="431700"/>
          </a:xfrm>
          <a:prstGeom prst="rect">
            <a:avLst/>
          </a:prstGeom>
          <a:noFill/>
          <a:ln>
            <a:noFill/>
          </a:ln>
        </p:spPr>
        <p:txBody>
          <a:bodyPr anchorCtr="0" anchor="t" bIns="0" lIns="0" rIns="0" tIns="0">
            <a:noAutofit/>
          </a:bodyPr>
          <a:lstStyle/>
          <a:p>
            <a:pPr indent="0" lvl="0" marL="0" marR="0" rtl="0" algn="l">
              <a:lnSpc>
                <a:spcPct val="100000"/>
              </a:lnSpc>
              <a:spcBef>
                <a:spcPts val="0"/>
              </a:spcBef>
              <a:buSzPct val="25000"/>
              <a:buNone/>
            </a:pPr>
            <a:r>
              <a:rPr b="1" lang="en-US" sz="3200">
                <a:latin typeface="Oswald"/>
                <a:ea typeface="Oswald"/>
                <a:cs typeface="Oswald"/>
                <a:sym typeface="Oswald"/>
              </a:rPr>
              <a:t>REVIEW</a:t>
            </a: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E52123"/>
        </a:solidFill>
      </p:bgPr>
    </p:bg>
    <p:spTree>
      <p:nvGrpSpPr>
        <p:cNvPr id="554" name="Shape 554"/>
        <p:cNvGrpSpPr/>
        <p:nvPr/>
      </p:nvGrpSpPr>
      <p:grpSpPr>
        <a:xfrm>
          <a:off x="0" y="0"/>
          <a:ext cx="0" cy="0"/>
          <a:chOff x="0" y="0"/>
          <a:chExt cx="0" cy="0"/>
        </a:xfrm>
      </p:grpSpPr>
      <p:sp>
        <p:nvSpPr>
          <p:cNvPr id="555" name="Shape 555"/>
          <p:cNvSpPr/>
          <p:nvPr/>
        </p:nvSpPr>
        <p:spPr>
          <a:xfrm>
            <a:off x="635000" y="736600"/>
            <a:ext cx="10160099" cy="431700"/>
          </a:xfrm>
          <a:prstGeom prst="rect">
            <a:avLst/>
          </a:prstGeom>
          <a:noFill/>
          <a:ln>
            <a:noFill/>
          </a:ln>
        </p:spPr>
        <p:txBody>
          <a:bodyPr anchorCtr="0" anchor="t" bIns="0" lIns="0" rIns="0" tIns="0">
            <a:noAutofit/>
          </a:bodyPr>
          <a:lstStyle/>
          <a:p>
            <a:pPr indent="0" lvl="0" marL="0" marR="0" rtl="0" algn="l">
              <a:lnSpc>
                <a:spcPct val="100000"/>
              </a:lnSpc>
              <a:spcBef>
                <a:spcPts val="0"/>
              </a:spcBef>
              <a:buSzPct val="25000"/>
              <a:buNone/>
            </a:pPr>
            <a:r>
              <a:rPr b="1" lang="en-US" sz="3200">
                <a:latin typeface="Oswald"/>
                <a:ea typeface="Oswald"/>
                <a:cs typeface="Oswald"/>
                <a:sym typeface="Oswald"/>
              </a:rPr>
              <a:t>COURSE</a:t>
            </a:r>
          </a:p>
        </p:txBody>
      </p:sp>
      <p:sp>
        <p:nvSpPr>
          <p:cNvPr id="556" name="Shape 556"/>
          <p:cNvSpPr/>
          <p:nvPr/>
        </p:nvSpPr>
        <p:spPr>
          <a:xfrm>
            <a:off x="635000" y="1473200"/>
            <a:ext cx="11734800" cy="2806799"/>
          </a:xfrm>
          <a:prstGeom prst="rect">
            <a:avLst/>
          </a:prstGeom>
          <a:noFill/>
          <a:ln>
            <a:noFill/>
          </a:ln>
        </p:spPr>
        <p:txBody>
          <a:bodyPr anchorCtr="0" anchor="t" bIns="0" lIns="0" rIns="0" tIns="0">
            <a:noAutofit/>
          </a:bodyPr>
          <a:lstStyle/>
          <a:p>
            <a:pPr indent="0" lvl="0" marL="0" marR="0" rtl="0" algn="l">
              <a:lnSpc>
                <a:spcPct val="88333"/>
              </a:lnSpc>
              <a:spcBef>
                <a:spcPts val="0"/>
              </a:spcBef>
              <a:buSzPct val="25000"/>
              <a:buNone/>
            </a:pPr>
            <a:r>
              <a:rPr b="1" lang="en-US" sz="9600">
                <a:solidFill>
                  <a:srgbClr val="FFFFFF"/>
                </a:solidFill>
                <a:latin typeface="Oswald"/>
                <a:ea typeface="Oswald"/>
                <a:cs typeface="Oswald"/>
                <a:sym typeface="Oswald"/>
              </a:rPr>
              <a:t>BEFORE NEXT CLASS</a:t>
            </a: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60" name="Shape 560"/>
        <p:cNvGrpSpPr/>
        <p:nvPr/>
      </p:nvGrpSpPr>
      <p:grpSpPr>
        <a:xfrm>
          <a:off x="0" y="0"/>
          <a:ext cx="0" cy="0"/>
          <a:chOff x="0" y="0"/>
          <a:chExt cx="0" cy="0"/>
        </a:xfrm>
      </p:grpSpPr>
      <p:sp>
        <p:nvSpPr>
          <p:cNvPr id="561" name="Shape 561"/>
          <p:cNvSpPr/>
          <p:nvPr/>
        </p:nvSpPr>
        <p:spPr>
          <a:xfrm>
            <a:off x="635000" y="736600"/>
            <a:ext cx="7721699" cy="431700"/>
          </a:xfrm>
          <a:prstGeom prst="rect">
            <a:avLst/>
          </a:prstGeom>
          <a:noFill/>
          <a:ln>
            <a:noFill/>
          </a:ln>
        </p:spPr>
        <p:txBody>
          <a:bodyPr anchorCtr="0" anchor="t" bIns="0" lIns="0" rIns="0" tIns="0">
            <a:noAutofit/>
          </a:bodyPr>
          <a:lstStyle/>
          <a:p>
            <a:pPr indent="0" lvl="0" marL="0" marR="0" rtl="0" algn="l">
              <a:lnSpc>
                <a:spcPct val="100000"/>
              </a:lnSpc>
              <a:spcBef>
                <a:spcPts val="0"/>
              </a:spcBef>
              <a:buSzPct val="25000"/>
              <a:buNone/>
            </a:pPr>
            <a:r>
              <a:rPr b="1" lang="en-US" sz="3200">
                <a:latin typeface="Oswald"/>
                <a:ea typeface="Oswald"/>
                <a:cs typeface="Oswald"/>
                <a:sym typeface="Oswald"/>
              </a:rPr>
              <a:t>BEFORE NEXT CLASS</a:t>
            </a:r>
          </a:p>
        </p:txBody>
      </p:sp>
      <p:sp>
        <p:nvSpPr>
          <p:cNvPr id="562" name="Shape 562"/>
          <p:cNvSpPr txBox="1"/>
          <p:nvPr>
            <p:ph type="title"/>
          </p:nvPr>
        </p:nvSpPr>
        <p:spPr>
          <a:xfrm>
            <a:off x="635000" y="1473200"/>
            <a:ext cx="11734800" cy="711300"/>
          </a:xfrm>
          <a:prstGeom prst="rect">
            <a:avLst/>
          </a:prstGeom>
          <a:noFill/>
          <a:ln>
            <a:noFill/>
          </a:ln>
        </p:spPr>
        <p:txBody>
          <a:bodyPr anchorCtr="0" anchor="t" bIns="0" lIns="0" rIns="0" tIns="0">
            <a:noAutofit/>
          </a:bodyPr>
          <a:lstStyle/>
          <a:p>
            <a:pPr indent="0" lvl="0" marL="0" marR="0" rtl="0" algn="l">
              <a:lnSpc>
                <a:spcPct val="92592"/>
              </a:lnSpc>
              <a:spcBef>
                <a:spcPts val="0"/>
              </a:spcBef>
              <a:buSzPct val="25000"/>
              <a:buNone/>
            </a:pPr>
            <a:r>
              <a:rPr b="1" lang="en-US" sz="5400">
                <a:latin typeface="Oswald"/>
                <a:ea typeface="Oswald"/>
                <a:cs typeface="Oswald"/>
                <a:sym typeface="Oswald"/>
              </a:rPr>
              <a:t>DUE DATE</a:t>
            </a:r>
          </a:p>
        </p:txBody>
      </p:sp>
      <p:sp>
        <p:nvSpPr>
          <p:cNvPr id="563" name="Shape 563"/>
          <p:cNvSpPr txBox="1"/>
          <p:nvPr>
            <p:ph idx="1" type="body"/>
          </p:nvPr>
        </p:nvSpPr>
        <p:spPr>
          <a:xfrm>
            <a:off x="632056" y="2413000"/>
            <a:ext cx="11734800" cy="3809999"/>
          </a:xfrm>
          <a:prstGeom prst="rect">
            <a:avLst/>
          </a:prstGeom>
          <a:noFill/>
          <a:ln>
            <a:noFill/>
          </a:ln>
        </p:spPr>
        <p:txBody>
          <a:bodyPr anchorCtr="0" anchor="t" bIns="0" lIns="0" rIns="0" tIns="0">
            <a:noAutofit/>
          </a:bodyPr>
          <a:lstStyle/>
          <a:p>
            <a:pPr lvl="0" marR="0" rtl="0" algn="l">
              <a:spcBef>
                <a:spcPts val="0"/>
              </a:spcBef>
              <a:buNone/>
            </a:pPr>
            <a:r>
              <a:t/>
            </a:r>
            <a:endParaRPr sz="2800">
              <a:latin typeface="Georgia"/>
              <a:ea typeface="Georgia"/>
              <a:cs typeface="Georgia"/>
              <a:sym typeface="Georgia"/>
            </a:endParaRPr>
          </a:p>
          <a:p>
            <a:pPr indent="-256540" lvl="0" marL="203200" marR="0" rtl="0" algn="l">
              <a:spcBef>
                <a:spcPts val="0"/>
              </a:spcBef>
              <a:buSzPct val="100000"/>
              <a:buFont typeface="Georgia"/>
              <a:buChar char="‣"/>
            </a:pPr>
            <a:r>
              <a:rPr lang="en-US" sz="2800">
                <a:latin typeface="Georgia"/>
                <a:ea typeface="Georgia"/>
                <a:cs typeface="Georgia"/>
                <a:sym typeface="Georgia"/>
              </a:rPr>
              <a:t>Project: Unit 1</a:t>
            </a:r>
          </a:p>
          <a:p>
            <a:pPr lvl="0" marR="0" rtl="0" algn="l">
              <a:spcBef>
                <a:spcPts val="1000"/>
              </a:spcBef>
              <a:buNone/>
            </a:pPr>
            <a:r>
              <a:t/>
            </a:r>
            <a:endParaRPr>
              <a:latin typeface="Georgia"/>
              <a:ea typeface="Georgia"/>
              <a:cs typeface="Georgia"/>
              <a:sym typeface="Georgia"/>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D9D9D9"/>
        </a:solidFill>
      </p:bgPr>
    </p:bg>
    <p:spTree>
      <p:nvGrpSpPr>
        <p:cNvPr id="567" name="Shape 567"/>
        <p:cNvGrpSpPr/>
        <p:nvPr/>
      </p:nvGrpSpPr>
      <p:grpSpPr>
        <a:xfrm>
          <a:off x="0" y="0"/>
          <a:ext cx="0" cy="0"/>
          <a:chOff x="0" y="0"/>
          <a:chExt cx="0" cy="0"/>
        </a:xfrm>
      </p:grpSpPr>
      <p:sp>
        <p:nvSpPr>
          <p:cNvPr id="568" name="Shape 568"/>
          <p:cNvSpPr/>
          <p:nvPr/>
        </p:nvSpPr>
        <p:spPr>
          <a:xfrm>
            <a:off x="635000" y="736600"/>
            <a:ext cx="10160099" cy="431700"/>
          </a:xfrm>
          <a:prstGeom prst="rect">
            <a:avLst/>
          </a:prstGeom>
          <a:noFill/>
          <a:ln>
            <a:noFill/>
          </a:ln>
        </p:spPr>
        <p:txBody>
          <a:bodyPr anchorCtr="0" anchor="t" bIns="0" lIns="0" rIns="0" tIns="0">
            <a:noAutofit/>
          </a:bodyPr>
          <a:lstStyle/>
          <a:p>
            <a:pPr indent="0" lvl="0" marL="0" marR="0" rtl="0" algn="l">
              <a:lnSpc>
                <a:spcPct val="100000"/>
              </a:lnSpc>
              <a:spcBef>
                <a:spcPts val="0"/>
              </a:spcBef>
              <a:buSzPct val="25000"/>
              <a:buNone/>
            </a:pPr>
            <a:r>
              <a:rPr b="1" lang="en-US" sz="3200">
                <a:latin typeface="Oswald"/>
                <a:ea typeface="Oswald"/>
                <a:cs typeface="Oswald"/>
                <a:sym typeface="Oswald"/>
              </a:rPr>
              <a:t>LESSON</a:t>
            </a:r>
          </a:p>
        </p:txBody>
      </p:sp>
      <p:sp>
        <p:nvSpPr>
          <p:cNvPr id="569" name="Shape 569"/>
          <p:cNvSpPr/>
          <p:nvPr/>
        </p:nvSpPr>
        <p:spPr>
          <a:xfrm>
            <a:off x="635000" y="1473200"/>
            <a:ext cx="11734800" cy="2806799"/>
          </a:xfrm>
          <a:prstGeom prst="rect">
            <a:avLst/>
          </a:prstGeom>
          <a:noFill/>
          <a:ln>
            <a:noFill/>
          </a:ln>
        </p:spPr>
        <p:txBody>
          <a:bodyPr anchorCtr="0" anchor="t" bIns="0" lIns="0" rIns="0" tIns="0">
            <a:noAutofit/>
          </a:bodyPr>
          <a:lstStyle/>
          <a:p>
            <a:pPr indent="0" lvl="0" marL="0" marR="0" rtl="0" algn="l">
              <a:lnSpc>
                <a:spcPct val="88333"/>
              </a:lnSpc>
              <a:spcBef>
                <a:spcPts val="0"/>
              </a:spcBef>
              <a:buSzPct val="25000"/>
              <a:buNone/>
            </a:pPr>
            <a:r>
              <a:rPr b="1" lang="en-US" sz="9600">
                <a:solidFill>
                  <a:srgbClr val="FFFFFF"/>
                </a:solidFill>
                <a:latin typeface="Oswald"/>
                <a:ea typeface="Oswald"/>
                <a:cs typeface="Oswald"/>
                <a:sym typeface="Oswald"/>
              </a:rPr>
              <a:t>CREDITS</a:t>
            </a: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73" name="Shape 573"/>
        <p:cNvGrpSpPr/>
        <p:nvPr/>
      </p:nvGrpSpPr>
      <p:grpSpPr>
        <a:xfrm>
          <a:off x="0" y="0"/>
          <a:ext cx="0" cy="0"/>
          <a:chOff x="0" y="0"/>
          <a:chExt cx="0" cy="0"/>
        </a:xfrm>
      </p:grpSpPr>
      <p:sp>
        <p:nvSpPr>
          <p:cNvPr id="574" name="Shape 574"/>
          <p:cNvSpPr/>
          <p:nvPr/>
        </p:nvSpPr>
        <p:spPr>
          <a:xfrm>
            <a:off x="635000" y="736600"/>
            <a:ext cx="7721699" cy="431700"/>
          </a:xfrm>
          <a:prstGeom prst="rect">
            <a:avLst/>
          </a:prstGeom>
          <a:noFill/>
          <a:ln>
            <a:noFill/>
          </a:ln>
        </p:spPr>
        <p:txBody>
          <a:bodyPr anchorCtr="0" anchor="t" bIns="0" lIns="0" rIns="0" tIns="0">
            <a:noAutofit/>
          </a:bodyPr>
          <a:lstStyle/>
          <a:p>
            <a:pPr indent="0" lvl="0" marL="0" marR="0" rtl="0" algn="l">
              <a:lnSpc>
                <a:spcPct val="100000"/>
              </a:lnSpc>
              <a:spcBef>
                <a:spcPts val="0"/>
              </a:spcBef>
              <a:buSzPct val="25000"/>
              <a:buNone/>
            </a:pPr>
            <a:r>
              <a:rPr b="1" lang="en-US" sz="3200">
                <a:latin typeface="Oswald"/>
                <a:ea typeface="Oswald"/>
                <a:cs typeface="Oswald"/>
                <a:sym typeface="Oswald"/>
              </a:rPr>
              <a:t>THANKS FOR THE FOLLOWING</a:t>
            </a:r>
          </a:p>
        </p:txBody>
      </p:sp>
      <p:sp>
        <p:nvSpPr>
          <p:cNvPr id="575" name="Shape 575"/>
          <p:cNvSpPr txBox="1"/>
          <p:nvPr>
            <p:ph type="title"/>
          </p:nvPr>
        </p:nvSpPr>
        <p:spPr>
          <a:xfrm>
            <a:off x="635000" y="1473200"/>
            <a:ext cx="11734800" cy="711300"/>
          </a:xfrm>
          <a:prstGeom prst="rect">
            <a:avLst/>
          </a:prstGeom>
          <a:noFill/>
          <a:ln>
            <a:noFill/>
          </a:ln>
        </p:spPr>
        <p:txBody>
          <a:bodyPr anchorCtr="0" anchor="t" bIns="0" lIns="0" rIns="0" tIns="0">
            <a:noAutofit/>
          </a:bodyPr>
          <a:lstStyle/>
          <a:p>
            <a:pPr indent="0" lvl="0" marL="0" marR="0" rtl="0" algn="l">
              <a:lnSpc>
                <a:spcPct val="92592"/>
              </a:lnSpc>
              <a:spcBef>
                <a:spcPts val="0"/>
              </a:spcBef>
              <a:buSzPct val="25000"/>
              <a:buNone/>
            </a:pPr>
            <a:r>
              <a:rPr b="1" lang="en-US" sz="5400">
                <a:latin typeface="Oswald"/>
                <a:ea typeface="Oswald"/>
                <a:cs typeface="Oswald"/>
                <a:sym typeface="Oswald"/>
              </a:rPr>
              <a:t>CITATIONS</a:t>
            </a:r>
          </a:p>
        </p:txBody>
      </p:sp>
      <p:sp>
        <p:nvSpPr>
          <p:cNvPr id="576" name="Shape 576"/>
          <p:cNvSpPr txBox="1"/>
          <p:nvPr>
            <p:ph idx="1" type="body"/>
          </p:nvPr>
        </p:nvSpPr>
        <p:spPr>
          <a:xfrm>
            <a:off x="632056" y="2413000"/>
            <a:ext cx="11734800" cy="3809999"/>
          </a:xfrm>
          <a:prstGeom prst="rect">
            <a:avLst/>
          </a:prstGeom>
          <a:noFill/>
          <a:ln>
            <a:noFill/>
          </a:ln>
        </p:spPr>
        <p:txBody>
          <a:bodyPr anchorCtr="0" anchor="t" bIns="0" lIns="0" rIns="0" tIns="0">
            <a:noAutofit/>
          </a:bodyPr>
          <a:lstStyle/>
          <a:p>
            <a:pPr lvl="0" marR="0" rtl="0" algn="l">
              <a:spcBef>
                <a:spcPts val="0"/>
              </a:spcBef>
              <a:buNone/>
            </a:pPr>
            <a:r>
              <a:t/>
            </a:r>
            <a:endParaRPr sz="2800">
              <a:latin typeface="Georgia"/>
              <a:ea typeface="Georgia"/>
              <a:cs typeface="Georgia"/>
              <a:sym typeface="Georgia"/>
            </a:endParaRPr>
          </a:p>
          <a:p>
            <a:pPr indent="-203200" lvl="0" marL="203200" marR="0" rtl="0" algn="l">
              <a:spcBef>
                <a:spcPts val="0"/>
              </a:spcBef>
              <a:buSzPct val="70000"/>
              <a:buFont typeface="Georgia"/>
              <a:buChar char="‣"/>
            </a:pPr>
            <a:r>
              <a:rPr lang="en-US" sz="2800">
                <a:latin typeface="Georgia"/>
                <a:ea typeface="Georgia"/>
                <a:cs typeface="Georgia"/>
                <a:sym typeface="Georgia"/>
              </a:rPr>
              <a:t>Title, Author: link </a:t>
            </a:r>
          </a:p>
          <a:p>
            <a:pPr indent="-256540" lvl="0" marL="203200" rtl="0">
              <a:spcBef>
                <a:spcPts val="0"/>
              </a:spcBef>
              <a:buSzPct val="100000"/>
              <a:buFont typeface="Georgia"/>
              <a:buChar char="‣"/>
            </a:pPr>
            <a:r>
              <a:rPr lang="en-US" sz="2800">
                <a:solidFill>
                  <a:schemeClr val="dk1"/>
                </a:solidFill>
                <a:latin typeface="Georgia"/>
                <a:ea typeface="Georgia"/>
                <a:cs typeface="Georgia"/>
                <a:sym typeface="Georgia"/>
              </a:rPr>
              <a:t>Title, Author: link </a:t>
            </a:r>
          </a:p>
          <a:p>
            <a:pPr indent="-256540" lvl="0" marL="203200" rtl="0">
              <a:spcBef>
                <a:spcPts val="0"/>
              </a:spcBef>
              <a:buSzPct val="100000"/>
              <a:buFont typeface="Georgia"/>
              <a:buChar char="‣"/>
            </a:pPr>
            <a:r>
              <a:rPr lang="en-US" sz="2800">
                <a:solidFill>
                  <a:schemeClr val="dk1"/>
                </a:solidFill>
                <a:latin typeface="Georgia"/>
                <a:ea typeface="Georgia"/>
                <a:cs typeface="Georgia"/>
                <a:sym typeface="Georgia"/>
              </a:rPr>
              <a:t>Title, Author: link </a:t>
            </a:r>
          </a:p>
          <a:p>
            <a:pPr lvl="0" marR="0" rtl="0" algn="l">
              <a:spcBef>
                <a:spcPts val="1000"/>
              </a:spcBef>
              <a:buNone/>
            </a:pPr>
            <a:r>
              <a:t/>
            </a:r>
            <a:endParaRPr>
              <a:latin typeface="Georgia"/>
              <a:ea typeface="Georgia"/>
              <a:cs typeface="Georgia"/>
              <a:sym typeface="Georgia"/>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FD800"/>
        </a:solidFill>
      </p:bgPr>
    </p:bg>
    <p:spTree>
      <p:nvGrpSpPr>
        <p:cNvPr id="580" name="Shape 580"/>
        <p:cNvGrpSpPr/>
        <p:nvPr/>
      </p:nvGrpSpPr>
      <p:grpSpPr>
        <a:xfrm>
          <a:off x="0" y="0"/>
          <a:ext cx="0" cy="0"/>
          <a:chOff x="0" y="0"/>
          <a:chExt cx="0" cy="0"/>
        </a:xfrm>
      </p:grpSpPr>
      <p:sp>
        <p:nvSpPr>
          <p:cNvPr id="581" name="Shape 581"/>
          <p:cNvSpPr/>
          <p:nvPr/>
        </p:nvSpPr>
        <p:spPr>
          <a:xfrm>
            <a:off x="635000" y="1473200"/>
            <a:ext cx="11734800" cy="1612799"/>
          </a:xfrm>
          <a:prstGeom prst="rect">
            <a:avLst/>
          </a:prstGeom>
          <a:noFill/>
          <a:ln>
            <a:noFill/>
          </a:ln>
        </p:spPr>
        <p:txBody>
          <a:bodyPr anchorCtr="0" anchor="t" bIns="0" lIns="0" rIns="0" tIns="0">
            <a:noAutofit/>
          </a:bodyPr>
          <a:lstStyle/>
          <a:p>
            <a:pPr indent="0" lvl="0" marL="0" marR="0" rtl="0" algn="l">
              <a:lnSpc>
                <a:spcPct val="75000"/>
              </a:lnSpc>
              <a:spcBef>
                <a:spcPts val="0"/>
              </a:spcBef>
              <a:buSzPct val="25000"/>
              <a:buNone/>
            </a:pPr>
            <a:r>
              <a:rPr b="1" lang="en-US" sz="9000">
                <a:solidFill>
                  <a:srgbClr val="FFFFFF"/>
                </a:solidFill>
                <a:latin typeface="Oswald"/>
                <a:ea typeface="Oswald"/>
                <a:cs typeface="Oswald"/>
                <a:sym typeface="Oswald"/>
              </a:rPr>
              <a:t>Q &amp; A</a:t>
            </a:r>
          </a:p>
        </p:txBody>
      </p:sp>
      <p:cxnSp>
        <p:nvCxnSpPr>
          <p:cNvPr id="582" name="Shape 582"/>
          <p:cNvCxnSpPr/>
          <p:nvPr/>
        </p:nvCxnSpPr>
        <p:spPr>
          <a:xfrm>
            <a:off x="635000" y="635000"/>
            <a:ext cx="11734800" cy="0"/>
          </a:xfrm>
          <a:prstGeom prst="straightConnector1">
            <a:avLst/>
          </a:prstGeom>
          <a:noFill/>
          <a:ln cap="flat" cmpd="sng" w="12700">
            <a:solidFill>
              <a:srgbClr val="FFFFFF"/>
            </a:solidFill>
            <a:prstDash val="solid"/>
            <a:miter/>
            <a:headEnd len="med" w="med" type="none"/>
            <a:tailEnd len="med" w="med" type="none"/>
          </a:ln>
        </p:spPr>
      </p:cxnSp>
      <p:cxnSp>
        <p:nvCxnSpPr>
          <p:cNvPr id="583" name="Shape 583"/>
          <p:cNvCxnSpPr/>
          <p:nvPr/>
        </p:nvCxnSpPr>
        <p:spPr>
          <a:xfrm>
            <a:off x="635000" y="1219200"/>
            <a:ext cx="11734800" cy="0"/>
          </a:xfrm>
          <a:prstGeom prst="straightConnector1">
            <a:avLst/>
          </a:prstGeom>
          <a:noFill/>
          <a:ln cap="flat" cmpd="sng" w="12700">
            <a:solidFill>
              <a:srgbClr val="FFFFFF"/>
            </a:solidFill>
            <a:prstDash val="solid"/>
            <a:miter/>
            <a:headEnd len="med" w="med" type="none"/>
            <a:tailEnd len="med" w="med" type="none"/>
          </a:ln>
        </p:spPr>
      </p:cxnSp>
      <p:sp>
        <p:nvSpPr>
          <p:cNvPr id="584" name="Shape 584"/>
          <p:cNvSpPr/>
          <p:nvPr/>
        </p:nvSpPr>
        <p:spPr>
          <a:xfrm>
            <a:off x="635000" y="736600"/>
            <a:ext cx="7721699" cy="431700"/>
          </a:xfrm>
          <a:prstGeom prst="rect">
            <a:avLst/>
          </a:prstGeom>
          <a:noFill/>
          <a:ln>
            <a:noFill/>
          </a:ln>
        </p:spPr>
        <p:txBody>
          <a:bodyPr anchorCtr="0" anchor="t" bIns="0" lIns="0" rIns="0" tIns="0">
            <a:noAutofit/>
          </a:bodyPr>
          <a:lstStyle/>
          <a:p>
            <a:pPr indent="0" lvl="0" marL="0" marR="0" rtl="0" algn="l">
              <a:lnSpc>
                <a:spcPct val="114285"/>
              </a:lnSpc>
              <a:spcBef>
                <a:spcPts val="0"/>
              </a:spcBef>
              <a:buSzPct val="25000"/>
              <a:buNone/>
            </a:pPr>
            <a:r>
              <a:rPr b="1" lang="en-US" sz="2800">
                <a:latin typeface="Oswald"/>
                <a:ea typeface="Oswald"/>
                <a:cs typeface="Oswald"/>
                <a:sym typeface="Oswald"/>
              </a:rPr>
              <a:t>LESSON</a:t>
            </a: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FAFC0"/>
        </a:solidFill>
      </p:bgPr>
    </p:bg>
    <p:spTree>
      <p:nvGrpSpPr>
        <p:cNvPr id="588" name="Shape 588"/>
        <p:cNvGrpSpPr/>
        <p:nvPr/>
      </p:nvGrpSpPr>
      <p:grpSpPr>
        <a:xfrm>
          <a:off x="0" y="0"/>
          <a:ext cx="0" cy="0"/>
          <a:chOff x="0" y="0"/>
          <a:chExt cx="0" cy="0"/>
        </a:xfrm>
      </p:grpSpPr>
      <p:sp>
        <p:nvSpPr>
          <p:cNvPr id="589" name="Shape 589"/>
          <p:cNvSpPr/>
          <p:nvPr/>
        </p:nvSpPr>
        <p:spPr>
          <a:xfrm>
            <a:off x="635000" y="1473200"/>
            <a:ext cx="11734800" cy="1612799"/>
          </a:xfrm>
          <a:prstGeom prst="rect">
            <a:avLst/>
          </a:prstGeom>
          <a:noFill/>
          <a:ln>
            <a:noFill/>
          </a:ln>
        </p:spPr>
        <p:txBody>
          <a:bodyPr anchorCtr="0" anchor="t" bIns="0" lIns="0" rIns="0" tIns="0">
            <a:noAutofit/>
          </a:bodyPr>
          <a:lstStyle/>
          <a:p>
            <a:pPr indent="0" lvl="0" marL="0" marR="0" rtl="0" algn="l">
              <a:lnSpc>
                <a:spcPct val="75000"/>
              </a:lnSpc>
              <a:spcBef>
                <a:spcPts val="0"/>
              </a:spcBef>
              <a:buSzPct val="25000"/>
              <a:buNone/>
            </a:pPr>
            <a:r>
              <a:rPr b="1" lang="en-US" sz="9000">
                <a:solidFill>
                  <a:srgbClr val="FFFFFF"/>
                </a:solidFill>
                <a:latin typeface="Oswald"/>
                <a:ea typeface="Oswald"/>
                <a:cs typeface="Oswald"/>
                <a:sym typeface="Oswald"/>
              </a:rPr>
              <a:t>EXIT TICKET </a:t>
            </a:r>
          </a:p>
          <a:p>
            <a:pPr indent="0" lvl="0" marL="0" marR="0" rtl="0" algn="l">
              <a:lnSpc>
                <a:spcPct val="75000"/>
              </a:lnSpc>
              <a:spcBef>
                <a:spcPts val="0"/>
              </a:spcBef>
              <a:buNone/>
            </a:pPr>
            <a:r>
              <a:t/>
            </a:r>
            <a:endParaRPr b="1" sz="9000">
              <a:solidFill>
                <a:srgbClr val="FFFFFF"/>
              </a:solidFill>
              <a:latin typeface="Impact"/>
              <a:ea typeface="Impact"/>
              <a:cs typeface="Impact"/>
              <a:sym typeface="Impact"/>
            </a:endParaRPr>
          </a:p>
        </p:txBody>
      </p:sp>
      <p:cxnSp>
        <p:nvCxnSpPr>
          <p:cNvPr id="590" name="Shape 590"/>
          <p:cNvCxnSpPr/>
          <p:nvPr/>
        </p:nvCxnSpPr>
        <p:spPr>
          <a:xfrm>
            <a:off x="635000" y="635000"/>
            <a:ext cx="11734800" cy="0"/>
          </a:xfrm>
          <a:prstGeom prst="straightConnector1">
            <a:avLst/>
          </a:prstGeom>
          <a:noFill/>
          <a:ln cap="flat" cmpd="sng" w="12700">
            <a:solidFill>
              <a:srgbClr val="FFFFFF"/>
            </a:solidFill>
            <a:prstDash val="solid"/>
            <a:miter/>
            <a:headEnd len="med" w="med" type="none"/>
            <a:tailEnd len="med" w="med" type="none"/>
          </a:ln>
        </p:spPr>
      </p:cxnSp>
      <p:cxnSp>
        <p:nvCxnSpPr>
          <p:cNvPr id="591" name="Shape 591"/>
          <p:cNvCxnSpPr/>
          <p:nvPr/>
        </p:nvCxnSpPr>
        <p:spPr>
          <a:xfrm>
            <a:off x="635000" y="1219200"/>
            <a:ext cx="11734800" cy="0"/>
          </a:xfrm>
          <a:prstGeom prst="straightConnector1">
            <a:avLst/>
          </a:prstGeom>
          <a:noFill/>
          <a:ln cap="flat" cmpd="sng" w="12700">
            <a:solidFill>
              <a:srgbClr val="FFFFFF"/>
            </a:solidFill>
            <a:prstDash val="solid"/>
            <a:miter/>
            <a:headEnd len="med" w="med" type="none"/>
            <a:tailEnd len="med" w="med" type="none"/>
          </a:ln>
        </p:spPr>
      </p:cxnSp>
      <p:sp>
        <p:nvSpPr>
          <p:cNvPr id="592" name="Shape 592"/>
          <p:cNvSpPr/>
          <p:nvPr/>
        </p:nvSpPr>
        <p:spPr>
          <a:xfrm>
            <a:off x="635000" y="736600"/>
            <a:ext cx="7721699" cy="431700"/>
          </a:xfrm>
          <a:prstGeom prst="rect">
            <a:avLst/>
          </a:prstGeom>
          <a:noFill/>
          <a:ln>
            <a:noFill/>
          </a:ln>
        </p:spPr>
        <p:txBody>
          <a:bodyPr anchorCtr="0" anchor="t" bIns="0" lIns="0" rIns="0" tIns="0">
            <a:noAutofit/>
          </a:bodyPr>
          <a:lstStyle/>
          <a:p>
            <a:pPr indent="0" lvl="0" marL="0" marR="0" rtl="0" algn="l">
              <a:lnSpc>
                <a:spcPct val="114285"/>
              </a:lnSpc>
              <a:spcBef>
                <a:spcPts val="0"/>
              </a:spcBef>
              <a:buSzPct val="25000"/>
              <a:buNone/>
            </a:pPr>
            <a:r>
              <a:rPr b="1" lang="en-US" sz="2800">
                <a:latin typeface="Oswald"/>
                <a:ea typeface="Oswald"/>
                <a:cs typeface="Oswald"/>
                <a:sym typeface="Oswald"/>
              </a:rPr>
              <a:t>LESSON</a:t>
            </a:r>
          </a:p>
        </p:txBody>
      </p:sp>
      <p:sp>
        <p:nvSpPr>
          <p:cNvPr id="593" name="Shape 593"/>
          <p:cNvSpPr/>
          <p:nvPr/>
        </p:nvSpPr>
        <p:spPr>
          <a:xfrm>
            <a:off x="3113900" y="4078875"/>
            <a:ext cx="7721699" cy="431700"/>
          </a:xfrm>
          <a:prstGeom prst="rect">
            <a:avLst/>
          </a:prstGeom>
          <a:noFill/>
          <a:ln>
            <a:noFill/>
          </a:ln>
        </p:spPr>
        <p:txBody>
          <a:bodyPr anchorCtr="0" anchor="t" bIns="0" lIns="0" rIns="0" tIns="0">
            <a:noAutofit/>
          </a:bodyPr>
          <a:lstStyle/>
          <a:p>
            <a:pPr indent="0" lvl="0" marL="0" marR="0" rtl="0" algn="l">
              <a:lnSpc>
                <a:spcPct val="114285"/>
              </a:lnSpc>
              <a:spcBef>
                <a:spcPts val="0"/>
              </a:spcBef>
              <a:buSzPct val="25000"/>
              <a:buNone/>
            </a:pPr>
            <a:r>
              <a:rPr b="1" lang="en-US" sz="2800">
                <a:latin typeface="Oswald"/>
                <a:ea typeface="Oswald"/>
                <a:cs typeface="Oswald"/>
                <a:sym typeface="Oswald"/>
              </a:rPr>
              <a:t>DON’T FORGET TO FILL OUT YOUR EXIT TICKET</a:t>
            </a: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E52123"/>
        </a:solidFill>
      </p:bgPr>
    </p:bg>
    <p:spTree>
      <p:nvGrpSpPr>
        <p:cNvPr id="244" name="Shape 244"/>
        <p:cNvGrpSpPr/>
        <p:nvPr/>
      </p:nvGrpSpPr>
      <p:grpSpPr>
        <a:xfrm>
          <a:off x="0" y="0"/>
          <a:ext cx="0" cy="0"/>
          <a:chOff x="0" y="0"/>
          <a:chExt cx="0" cy="0"/>
        </a:xfrm>
      </p:grpSpPr>
      <p:sp>
        <p:nvSpPr>
          <p:cNvPr id="245" name="Shape 245"/>
          <p:cNvSpPr/>
          <p:nvPr/>
        </p:nvSpPr>
        <p:spPr>
          <a:xfrm>
            <a:off x="635000" y="736600"/>
            <a:ext cx="10160099" cy="431700"/>
          </a:xfrm>
          <a:prstGeom prst="rect">
            <a:avLst/>
          </a:prstGeom>
          <a:noFill/>
          <a:ln>
            <a:noFill/>
          </a:ln>
        </p:spPr>
        <p:txBody>
          <a:bodyPr anchorCtr="0" anchor="t" bIns="0" lIns="0" rIns="0" tIns="0">
            <a:noAutofit/>
          </a:bodyPr>
          <a:lstStyle/>
          <a:p>
            <a:pPr indent="0" lvl="0" marL="0" marR="0" rtl="0" algn="l">
              <a:lnSpc>
                <a:spcPct val="100000"/>
              </a:lnSpc>
              <a:spcBef>
                <a:spcPts val="0"/>
              </a:spcBef>
              <a:buSzPct val="25000"/>
              <a:buNone/>
            </a:pPr>
            <a:r>
              <a:rPr b="1" lang="en-US" sz="3200">
                <a:latin typeface="Oswald"/>
                <a:ea typeface="Oswald"/>
                <a:cs typeface="Oswald"/>
                <a:sym typeface="Oswald"/>
              </a:rPr>
              <a:t>COURSE</a:t>
            </a:r>
          </a:p>
        </p:txBody>
      </p:sp>
      <p:sp>
        <p:nvSpPr>
          <p:cNvPr id="246" name="Shape 246"/>
          <p:cNvSpPr/>
          <p:nvPr/>
        </p:nvSpPr>
        <p:spPr>
          <a:xfrm>
            <a:off x="635000" y="1473200"/>
            <a:ext cx="11734800" cy="2806699"/>
          </a:xfrm>
          <a:prstGeom prst="rect">
            <a:avLst/>
          </a:prstGeom>
          <a:noFill/>
          <a:ln>
            <a:noFill/>
          </a:ln>
        </p:spPr>
        <p:txBody>
          <a:bodyPr anchorCtr="0" anchor="t" bIns="0" lIns="0" rIns="0" tIns="0">
            <a:noAutofit/>
          </a:bodyPr>
          <a:lstStyle/>
          <a:p>
            <a:pPr indent="0" lvl="0" marL="0" marR="0" rtl="0" algn="l">
              <a:lnSpc>
                <a:spcPct val="88333"/>
              </a:lnSpc>
              <a:spcBef>
                <a:spcPts val="0"/>
              </a:spcBef>
              <a:buSzPct val="25000"/>
              <a:buNone/>
            </a:pPr>
            <a:r>
              <a:rPr b="1" i="0" lang="en-US" sz="9600" u="none" cap="none" strike="noStrike">
                <a:solidFill>
                  <a:srgbClr val="FFFFFF"/>
                </a:solidFill>
                <a:latin typeface="Oswald"/>
                <a:ea typeface="Oswald"/>
                <a:cs typeface="Oswald"/>
                <a:sym typeface="Oswald"/>
              </a:rPr>
              <a:t>PRE-WORK </a:t>
            </a: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97" name="Shape 597"/>
        <p:cNvGrpSpPr/>
        <p:nvPr/>
      </p:nvGrpSpPr>
      <p:grpSpPr>
        <a:xfrm>
          <a:off x="0" y="0"/>
          <a:ext cx="0" cy="0"/>
          <a:chOff x="0" y="0"/>
          <a:chExt cx="0" cy="0"/>
        </a:xfrm>
      </p:grpSpPr>
      <p:sp>
        <p:nvSpPr>
          <p:cNvPr id="598" name="Shape 598"/>
          <p:cNvSpPr/>
          <p:nvPr/>
        </p:nvSpPr>
        <p:spPr>
          <a:xfrm>
            <a:off x="635000" y="736600"/>
            <a:ext cx="7721599" cy="431799"/>
          </a:xfrm>
          <a:prstGeom prst="rect">
            <a:avLst/>
          </a:prstGeom>
          <a:noFill/>
          <a:ln>
            <a:noFill/>
          </a:ln>
        </p:spPr>
        <p:txBody>
          <a:bodyPr anchorCtr="0" anchor="t" bIns="0" lIns="0" rIns="0" tIns="0">
            <a:noAutofit/>
          </a:bodyPr>
          <a:lstStyle/>
          <a:p>
            <a:pPr indent="0" lvl="0" marL="0" marR="0" rtl="0" algn="l">
              <a:lnSpc>
                <a:spcPct val="114285"/>
              </a:lnSpc>
              <a:spcBef>
                <a:spcPts val="0"/>
              </a:spcBef>
              <a:buSzPct val="25000"/>
              <a:buNone/>
            </a:pPr>
            <a:r>
              <a:rPr b="1" i="0" lang="en-US" sz="2800" u="none" cap="none" strike="noStrike">
                <a:solidFill>
                  <a:srgbClr val="FFFFFF"/>
                </a:solidFill>
                <a:latin typeface="Oswald"/>
                <a:ea typeface="Oswald"/>
                <a:cs typeface="Oswald"/>
                <a:sym typeface="Oswald"/>
              </a:rPr>
              <a:t>THANKS!</a:t>
            </a:r>
          </a:p>
        </p:txBody>
      </p:sp>
      <p:cxnSp>
        <p:nvCxnSpPr>
          <p:cNvPr id="599" name="Shape 599"/>
          <p:cNvCxnSpPr/>
          <p:nvPr/>
        </p:nvCxnSpPr>
        <p:spPr>
          <a:xfrm>
            <a:off x="635000" y="635000"/>
            <a:ext cx="11734800" cy="11"/>
          </a:xfrm>
          <a:prstGeom prst="straightConnector1">
            <a:avLst/>
          </a:prstGeom>
          <a:noFill/>
          <a:ln cap="flat" cmpd="sng" w="12700">
            <a:solidFill>
              <a:srgbClr val="FFFFFF"/>
            </a:solidFill>
            <a:prstDash val="solid"/>
            <a:miter/>
            <a:headEnd len="med" w="med" type="none"/>
            <a:tailEnd len="med" w="med" type="none"/>
          </a:ln>
        </p:spPr>
      </p:cxnSp>
      <p:cxnSp>
        <p:nvCxnSpPr>
          <p:cNvPr id="600" name="Shape 600"/>
          <p:cNvCxnSpPr/>
          <p:nvPr/>
        </p:nvCxnSpPr>
        <p:spPr>
          <a:xfrm>
            <a:off x="635000" y="1219200"/>
            <a:ext cx="11734800" cy="11"/>
          </a:xfrm>
          <a:prstGeom prst="straightConnector1">
            <a:avLst/>
          </a:prstGeom>
          <a:noFill/>
          <a:ln cap="flat" cmpd="sng" w="12700">
            <a:solidFill>
              <a:srgbClr val="FFFFFF"/>
            </a:solidFill>
            <a:prstDash val="solid"/>
            <a:miter/>
            <a:headEnd len="med" w="med" type="none"/>
            <a:tailEnd len="med" w="med" type="none"/>
          </a:ln>
        </p:spPr>
      </p:cxnSp>
      <p:sp>
        <p:nvSpPr>
          <p:cNvPr id="601" name="Shape 601"/>
          <p:cNvSpPr/>
          <p:nvPr/>
        </p:nvSpPr>
        <p:spPr>
          <a:xfrm>
            <a:off x="635000" y="2273300"/>
            <a:ext cx="11734800" cy="3809999"/>
          </a:xfrm>
          <a:prstGeom prst="rect">
            <a:avLst/>
          </a:prstGeom>
          <a:noFill/>
          <a:ln>
            <a:noFill/>
          </a:ln>
        </p:spPr>
        <p:txBody>
          <a:bodyPr anchorCtr="0" anchor="t" bIns="0" lIns="0" rIns="0" tIns="0">
            <a:noAutofit/>
          </a:bodyPr>
          <a:lstStyle/>
          <a:p>
            <a:pPr indent="-177800" lvl="1" marL="177800" marR="0" rtl="0" algn="l">
              <a:lnSpc>
                <a:spcPct val="110000"/>
              </a:lnSpc>
              <a:spcBef>
                <a:spcPts val="0"/>
              </a:spcBef>
              <a:buClr>
                <a:srgbClr val="000000"/>
              </a:buClr>
              <a:buSzPct val="85000"/>
              <a:buFont typeface="Merriweather Sans"/>
              <a:buChar char="‣"/>
            </a:pPr>
            <a:r>
              <a:rPr b="0" i="0" lang="en-US" sz="2500" u="none" cap="none" strike="noStrike">
                <a:solidFill>
                  <a:srgbClr val="000000"/>
                </a:solidFill>
                <a:latin typeface="Arial"/>
                <a:ea typeface="Arial"/>
                <a:cs typeface="Arial"/>
                <a:sym typeface="Arial"/>
              </a:rPr>
              <a:t>Body Level One</a:t>
            </a:r>
          </a:p>
          <a:p>
            <a:pPr indent="-177800" lvl="1" marL="177800" marR="0" rtl="0" algn="l">
              <a:lnSpc>
                <a:spcPct val="110000"/>
              </a:lnSpc>
              <a:spcBef>
                <a:spcPts val="400"/>
              </a:spcBef>
              <a:buClr>
                <a:srgbClr val="000000"/>
              </a:buClr>
              <a:buSzPct val="85000"/>
              <a:buFont typeface="Merriweather Sans"/>
              <a:buChar char="‣"/>
            </a:pPr>
            <a:r>
              <a:rPr b="0" i="0" lang="en-US" sz="2500" u="none" cap="none" strike="noStrike">
                <a:solidFill>
                  <a:srgbClr val="000000"/>
                </a:solidFill>
                <a:latin typeface="Arial"/>
                <a:ea typeface="Arial"/>
                <a:cs typeface="Arial"/>
                <a:sym typeface="Arial"/>
              </a:rPr>
              <a:t>Body Level Two</a:t>
            </a:r>
          </a:p>
          <a:p>
            <a:pPr indent="-177800" lvl="1" marL="177800" marR="0" rtl="0" algn="l">
              <a:lnSpc>
                <a:spcPct val="110000"/>
              </a:lnSpc>
              <a:spcBef>
                <a:spcPts val="400"/>
              </a:spcBef>
              <a:buClr>
                <a:srgbClr val="000000"/>
              </a:buClr>
              <a:buSzPct val="85000"/>
              <a:buFont typeface="Merriweather Sans"/>
              <a:buChar char="‣"/>
            </a:pPr>
            <a:r>
              <a:rPr b="0" i="0" lang="en-US" sz="2500" u="none" cap="none" strike="noStrike">
                <a:solidFill>
                  <a:srgbClr val="000000"/>
                </a:solidFill>
                <a:latin typeface="Arial"/>
                <a:ea typeface="Arial"/>
                <a:cs typeface="Arial"/>
                <a:sym typeface="Arial"/>
              </a:rPr>
              <a:t>Body Level Three</a:t>
            </a:r>
          </a:p>
          <a:p>
            <a:pPr indent="-177800" lvl="1" marL="177800" marR="0" rtl="0" algn="l">
              <a:lnSpc>
                <a:spcPct val="110000"/>
              </a:lnSpc>
              <a:spcBef>
                <a:spcPts val="400"/>
              </a:spcBef>
              <a:buClr>
                <a:srgbClr val="000000"/>
              </a:buClr>
              <a:buSzPct val="85000"/>
              <a:buFont typeface="Merriweather Sans"/>
              <a:buChar char="‣"/>
            </a:pPr>
            <a:r>
              <a:rPr b="0" i="0" lang="en-US" sz="2500" u="none" cap="none" strike="noStrike">
                <a:solidFill>
                  <a:srgbClr val="000000"/>
                </a:solidFill>
                <a:latin typeface="Arial"/>
                <a:ea typeface="Arial"/>
                <a:cs typeface="Arial"/>
                <a:sym typeface="Arial"/>
              </a:rPr>
              <a:t>Body Level Four</a:t>
            </a:r>
          </a:p>
          <a:p>
            <a:pPr indent="-177800" lvl="1" marL="177800" marR="0" rtl="0" algn="l">
              <a:lnSpc>
                <a:spcPct val="110000"/>
              </a:lnSpc>
              <a:spcBef>
                <a:spcPts val="400"/>
              </a:spcBef>
              <a:buClr>
                <a:srgbClr val="000000"/>
              </a:buClr>
              <a:buSzPct val="85000"/>
              <a:buFont typeface="Merriweather Sans"/>
              <a:buChar char="‣"/>
            </a:pPr>
            <a:r>
              <a:rPr b="0" i="0" lang="en-US" sz="2500" u="none" cap="none" strike="noStrike">
                <a:solidFill>
                  <a:srgbClr val="000000"/>
                </a:solidFill>
                <a:latin typeface="Arial"/>
                <a:ea typeface="Arial"/>
                <a:cs typeface="Arial"/>
                <a:sym typeface="Arial"/>
              </a:rPr>
              <a:t>Body Level Five</a:t>
            </a:r>
          </a:p>
        </p:txBody>
      </p:sp>
      <p:sp>
        <p:nvSpPr>
          <p:cNvPr id="602" name="Shape 602"/>
          <p:cNvSpPr/>
          <p:nvPr/>
        </p:nvSpPr>
        <p:spPr>
          <a:xfrm>
            <a:off x="635000" y="2273300"/>
            <a:ext cx="11734800" cy="3809999"/>
          </a:xfrm>
          <a:prstGeom prst="rect">
            <a:avLst/>
          </a:prstGeom>
          <a:noFill/>
          <a:ln>
            <a:noFill/>
          </a:ln>
        </p:spPr>
        <p:txBody>
          <a:bodyPr anchorCtr="0" anchor="t" bIns="0" lIns="0" rIns="0" tIns="0">
            <a:noAutofit/>
          </a:bodyPr>
          <a:lstStyle/>
          <a:p>
            <a:pPr indent="-177800" lvl="1" marL="177800" marR="0" rtl="0" algn="l">
              <a:lnSpc>
                <a:spcPct val="110000"/>
              </a:lnSpc>
              <a:spcBef>
                <a:spcPts val="0"/>
              </a:spcBef>
              <a:buClr>
                <a:srgbClr val="000000"/>
              </a:buClr>
              <a:buSzPct val="85000"/>
              <a:buFont typeface="Merriweather Sans"/>
              <a:buChar char="‣"/>
            </a:pPr>
            <a:r>
              <a:rPr b="0" i="0" lang="en-US" sz="2500" u="none" cap="none" strike="noStrike">
                <a:solidFill>
                  <a:srgbClr val="000000"/>
                </a:solidFill>
                <a:latin typeface="Arial"/>
                <a:ea typeface="Arial"/>
                <a:cs typeface="Arial"/>
                <a:sym typeface="Arial"/>
              </a:rPr>
              <a:t>Body Level One</a:t>
            </a:r>
          </a:p>
          <a:p>
            <a:pPr indent="-177800" lvl="1" marL="177800" marR="0" rtl="0" algn="l">
              <a:lnSpc>
                <a:spcPct val="110000"/>
              </a:lnSpc>
              <a:spcBef>
                <a:spcPts val="400"/>
              </a:spcBef>
              <a:buClr>
                <a:srgbClr val="000000"/>
              </a:buClr>
              <a:buSzPct val="85000"/>
              <a:buFont typeface="Merriweather Sans"/>
              <a:buChar char="‣"/>
            </a:pPr>
            <a:r>
              <a:rPr b="0" i="0" lang="en-US" sz="2500" u="none" cap="none" strike="noStrike">
                <a:solidFill>
                  <a:srgbClr val="000000"/>
                </a:solidFill>
                <a:latin typeface="Arial"/>
                <a:ea typeface="Arial"/>
                <a:cs typeface="Arial"/>
                <a:sym typeface="Arial"/>
              </a:rPr>
              <a:t>Body Level Two</a:t>
            </a:r>
          </a:p>
          <a:p>
            <a:pPr indent="-177800" lvl="1" marL="177800" marR="0" rtl="0" algn="l">
              <a:lnSpc>
                <a:spcPct val="110000"/>
              </a:lnSpc>
              <a:spcBef>
                <a:spcPts val="400"/>
              </a:spcBef>
              <a:buClr>
                <a:srgbClr val="000000"/>
              </a:buClr>
              <a:buSzPct val="85000"/>
              <a:buFont typeface="Merriweather Sans"/>
              <a:buChar char="‣"/>
            </a:pPr>
            <a:r>
              <a:rPr b="0" i="0" lang="en-US" sz="2500" u="none" cap="none" strike="noStrike">
                <a:solidFill>
                  <a:srgbClr val="000000"/>
                </a:solidFill>
                <a:latin typeface="Arial"/>
                <a:ea typeface="Arial"/>
                <a:cs typeface="Arial"/>
                <a:sym typeface="Arial"/>
              </a:rPr>
              <a:t>Body Level Three</a:t>
            </a:r>
          </a:p>
          <a:p>
            <a:pPr indent="-177800" lvl="1" marL="177800" marR="0" rtl="0" algn="l">
              <a:lnSpc>
                <a:spcPct val="110000"/>
              </a:lnSpc>
              <a:spcBef>
                <a:spcPts val="400"/>
              </a:spcBef>
              <a:buClr>
                <a:srgbClr val="000000"/>
              </a:buClr>
              <a:buSzPct val="85000"/>
              <a:buFont typeface="Merriweather Sans"/>
              <a:buChar char="‣"/>
            </a:pPr>
            <a:r>
              <a:rPr b="0" i="0" lang="en-US" sz="2500" u="none" cap="none" strike="noStrike">
                <a:solidFill>
                  <a:srgbClr val="000000"/>
                </a:solidFill>
                <a:latin typeface="Arial"/>
                <a:ea typeface="Arial"/>
                <a:cs typeface="Arial"/>
                <a:sym typeface="Arial"/>
              </a:rPr>
              <a:t>Body Level Four</a:t>
            </a:r>
          </a:p>
          <a:p>
            <a:pPr indent="-177800" lvl="1" marL="177800" marR="0" rtl="0" algn="l">
              <a:lnSpc>
                <a:spcPct val="110000"/>
              </a:lnSpc>
              <a:spcBef>
                <a:spcPts val="400"/>
              </a:spcBef>
              <a:buClr>
                <a:srgbClr val="000000"/>
              </a:buClr>
              <a:buSzPct val="85000"/>
              <a:buFont typeface="Merriweather Sans"/>
              <a:buChar char="‣"/>
            </a:pPr>
            <a:r>
              <a:rPr b="0" i="0" lang="en-US" sz="2500" u="none" cap="none" strike="noStrike">
                <a:solidFill>
                  <a:srgbClr val="000000"/>
                </a:solidFill>
                <a:latin typeface="Arial"/>
                <a:ea typeface="Arial"/>
                <a:cs typeface="Arial"/>
                <a:sym typeface="Arial"/>
              </a:rPr>
              <a:t>Body Level Five</a:t>
            </a:r>
          </a:p>
        </p:txBody>
      </p:sp>
      <p:sp>
        <p:nvSpPr>
          <p:cNvPr id="603" name="Shape 603"/>
          <p:cNvSpPr/>
          <p:nvPr/>
        </p:nvSpPr>
        <p:spPr>
          <a:xfrm>
            <a:off x="635000" y="1587500"/>
            <a:ext cx="11734800" cy="596900"/>
          </a:xfrm>
          <a:prstGeom prst="rect">
            <a:avLst/>
          </a:prstGeom>
          <a:noFill/>
          <a:ln>
            <a:noFill/>
          </a:ln>
        </p:spPr>
        <p:txBody>
          <a:bodyPr anchorCtr="0" anchor="t" bIns="0" lIns="0" rIns="0" tIns="0">
            <a:noAutofit/>
          </a:bodyPr>
          <a:lstStyle/>
          <a:p>
            <a:pPr indent="0" lvl="0" marL="0" marR="0" rtl="0" algn="l">
              <a:lnSpc>
                <a:spcPct val="75000"/>
              </a:lnSpc>
              <a:spcBef>
                <a:spcPts val="0"/>
              </a:spcBef>
              <a:buSzPct val="25000"/>
              <a:buNone/>
            </a:pPr>
            <a:r>
              <a:rPr b="1" i="0" lang="en-US" sz="3600" u="none" cap="none" strike="noStrike">
                <a:solidFill>
                  <a:srgbClr val="FFFFFF"/>
                </a:solidFill>
                <a:latin typeface="Oswald"/>
                <a:ea typeface="Oswald"/>
                <a:cs typeface="Oswald"/>
                <a:sym typeface="Oswald"/>
              </a:rPr>
              <a:t>NAME</a:t>
            </a:r>
          </a:p>
        </p:txBody>
      </p:sp>
      <p:sp>
        <p:nvSpPr>
          <p:cNvPr id="604" name="Shape 604"/>
          <p:cNvSpPr/>
          <p:nvPr/>
        </p:nvSpPr>
        <p:spPr>
          <a:xfrm>
            <a:off x="635000" y="2273300"/>
            <a:ext cx="11734800" cy="3809999"/>
          </a:xfrm>
          <a:prstGeom prst="rect">
            <a:avLst/>
          </a:prstGeom>
          <a:noFill/>
          <a:ln>
            <a:noFill/>
          </a:ln>
        </p:spPr>
        <p:txBody>
          <a:bodyPr anchorCtr="0" anchor="t" bIns="0" lIns="0" rIns="0" tIns="0">
            <a:noAutofit/>
          </a:bodyPr>
          <a:lstStyle/>
          <a:p>
            <a:pPr indent="-177800" lvl="1" marL="177800" marR="0" rtl="0" algn="l">
              <a:lnSpc>
                <a:spcPct val="110000"/>
              </a:lnSpc>
              <a:spcBef>
                <a:spcPts val="0"/>
              </a:spcBef>
              <a:buClr>
                <a:srgbClr val="FFFFFF"/>
              </a:buClr>
              <a:buSzPct val="85000"/>
              <a:buFont typeface="Georgia"/>
              <a:buChar char="‣"/>
            </a:pPr>
            <a:r>
              <a:rPr b="0" i="0" lang="en-US" sz="2500" u="none" cap="none" strike="noStrike">
                <a:solidFill>
                  <a:srgbClr val="FFFFFF"/>
                </a:solidFill>
                <a:latin typeface="Georgia"/>
                <a:ea typeface="Georgia"/>
                <a:cs typeface="Georgia"/>
                <a:sym typeface="Georgia"/>
              </a:rPr>
              <a:t>Optional Information:</a:t>
            </a:r>
          </a:p>
          <a:p>
            <a:pPr indent="-177800" lvl="1" marL="177800" marR="0" rtl="0" algn="l">
              <a:lnSpc>
                <a:spcPct val="110000"/>
              </a:lnSpc>
              <a:spcBef>
                <a:spcPts val="400"/>
              </a:spcBef>
              <a:buClr>
                <a:srgbClr val="FFFFFF"/>
              </a:buClr>
              <a:buSzPct val="85000"/>
              <a:buFont typeface="Georgia"/>
              <a:buChar char="‣"/>
            </a:pPr>
            <a:r>
              <a:rPr b="0" i="0" lang="en-US" sz="2500" u="none" cap="none" strike="noStrike">
                <a:solidFill>
                  <a:srgbClr val="FFFFFF"/>
                </a:solidFill>
                <a:latin typeface="Georgia"/>
                <a:ea typeface="Georgia"/>
                <a:cs typeface="Georgia"/>
                <a:sym typeface="Georgia"/>
              </a:rPr>
              <a:t>Email?</a:t>
            </a:r>
          </a:p>
          <a:p>
            <a:pPr indent="-177800" lvl="1" marL="177800" marR="0" rtl="0" algn="l">
              <a:lnSpc>
                <a:spcPct val="110000"/>
              </a:lnSpc>
              <a:spcBef>
                <a:spcPts val="400"/>
              </a:spcBef>
              <a:buClr>
                <a:srgbClr val="FFFFFF"/>
              </a:buClr>
              <a:buSzPct val="85000"/>
              <a:buFont typeface="Georgia"/>
              <a:buChar char="‣"/>
            </a:pPr>
            <a:r>
              <a:rPr b="0" i="0" lang="en-US" sz="2500" u="none" cap="none" strike="noStrike">
                <a:solidFill>
                  <a:srgbClr val="FFFFFF"/>
                </a:solidFill>
                <a:latin typeface="Georgia"/>
                <a:ea typeface="Georgia"/>
                <a:cs typeface="Georgia"/>
                <a:sym typeface="Georgia"/>
              </a:rPr>
              <a:t>Website?</a:t>
            </a:r>
          </a:p>
          <a:p>
            <a:pPr indent="-177800" lvl="1" marL="177800" marR="0" rtl="0" algn="l">
              <a:lnSpc>
                <a:spcPct val="110000"/>
              </a:lnSpc>
              <a:spcBef>
                <a:spcPts val="400"/>
              </a:spcBef>
              <a:buClr>
                <a:srgbClr val="FFFFFF"/>
              </a:buClr>
              <a:buSzPct val="85000"/>
              <a:buFont typeface="Georgia"/>
              <a:buChar char="‣"/>
            </a:pPr>
            <a:r>
              <a:rPr b="0" i="0" lang="en-US" sz="2500" u="none" cap="none" strike="noStrike">
                <a:solidFill>
                  <a:srgbClr val="FFFFFF"/>
                </a:solidFill>
                <a:latin typeface="Georgia"/>
                <a:ea typeface="Georgia"/>
                <a:cs typeface="Georgia"/>
                <a:sym typeface="Georgia"/>
              </a:rPr>
              <a:t>Twitter?</a:t>
            </a: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50" name="Shape 250"/>
        <p:cNvGrpSpPr/>
        <p:nvPr/>
      </p:nvGrpSpPr>
      <p:grpSpPr>
        <a:xfrm>
          <a:off x="0" y="0"/>
          <a:ext cx="0" cy="0"/>
          <a:chOff x="0" y="0"/>
          <a:chExt cx="0" cy="0"/>
        </a:xfrm>
      </p:grpSpPr>
      <p:sp>
        <p:nvSpPr>
          <p:cNvPr id="251" name="Shape 251"/>
          <p:cNvSpPr/>
          <p:nvPr/>
        </p:nvSpPr>
        <p:spPr>
          <a:xfrm>
            <a:off x="635000" y="736600"/>
            <a:ext cx="7721699" cy="431700"/>
          </a:xfrm>
          <a:prstGeom prst="rect">
            <a:avLst/>
          </a:prstGeom>
          <a:noFill/>
          <a:ln>
            <a:noFill/>
          </a:ln>
        </p:spPr>
        <p:txBody>
          <a:bodyPr anchorCtr="0" anchor="t" bIns="0" lIns="0" rIns="0" tIns="0">
            <a:noAutofit/>
          </a:bodyPr>
          <a:lstStyle/>
          <a:p>
            <a:pPr indent="0" lvl="0" marL="0" marR="0" rtl="0" algn="l">
              <a:lnSpc>
                <a:spcPct val="100000"/>
              </a:lnSpc>
              <a:spcBef>
                <a:spcPts val="0"/>
              </a:spcBef>
              <a:buSzPct val="25000"/>
              <a:buNone/>
            </a:pPr>
            <a:r>
              <a:rPr b="1" lang="en-US" sz="3200">
                <a:latin typeface="Oswald"/>
                <a:ea typeface="Oswald"/>
                <a:cs typeface="Oswald"/>
                <a:sym typeface="Oswald"/>
              </a:rPr>
              <a:t>PRE-WORK REVIEW</a:t>
            </a:r>
          </a:p>
        </p:txBody>
      </p:sp>
      <p:sp>
        <p:nvSpPr>
          <p:cNvPr id="252" name="Shape 252"/>
          <p:cNvSpPr txBox="1"/>
          <p:nvPr>
            <p:ph idx="1" type="body"/>
          </p:nvPr>
        </p:nvSpPr>
        <p:spPr>
          <a:xfrm>
            <a:off x="635006" y="958000"/>
            <a:ext cx="11734800" cy="3809999"/>
          </a:xfrm>
          <a:prstGeom prst="rect">
            <a:avLst/>
          </a:prstGeom>
          <a:noFill/>
          <a:ln>
            <a:noFill/>
          </a:ln>
        </p:spPr>
        <p:txBody>
          <a:bodyPr anchorCtr="0" anchor="t" bIns="0" lIns="0" rIns="0" tIns="0">
            <a:noAutofit/>
          </a:bodyPr>
          <a:lstStyle/>
          <a:p>
            <a:pPr lvl="0" marR="0" rtl="0" algn="l">
              <a:spcBef>
                <a:spcPts val="0"/>
              </a:spcBef>
              <a:buNone/>
            </a:pPr>
            <a:r>
              <a:t/>
            </a:r>
            <a:endParaRPr sz="2800">
              <a:latin typeface="Georgia"/>
              <a:ea typeface="Georgia"/>
              <a:cs typeface="Georgia"/>
              <a:sym typeface="Georgia"/>
            </a:endParaRPr>
          </a:p>
          <a:p>
            <a:pPr lvl="0" marR="0" rtl="0" algn="l">
              <a:spcBef>
                <a:spcPts val="0"/>
              </a:spcBef>
              <a:buNone/>
            </a:pPr>
            <a:r>
              <a:t/>
            </a:r>
            <a:endParaRPr sz="2800">
              <a:latin typeface="Georgia"/>
              <a:ea typeface="Georgia"/>
              <a:cs typeface="Georgia"/>
              <a:sym typeface="Georgia"/>
            </a:endParaRPr>
          </a:p>
          <a:p>
            <a:pPr indent="-256540" lvl="0" marL="203200" marR="0" rtl="0" algn="l">
              <a:spcBef>
                <a:spcPts val="0"/>
              </a:spcBef>
              <a:buSzPct val="100000"/>
              <a:buFont typeface="Georgia"/>
              <a:buChar char="‣"/>
            </a:pPr>
            <a:r>
              <a:rPr lang="en-US" sz="2800">
                <a:latin typeface="Georgia"/>
                <a:ea typeface="Georgia"/>
                <a:cs typeface="Georgia"/>
                <a:sym typeface="Georgia"/>
              </a:rPr>
              <a:t>Create and open an iPython Notebook</a:t>
            </a:r>
          </a:p>
          <a:p>
            <a:pPr lvl="0" marR="0" rtl="0" algn="l">
              <a:spcBef>
                <a:spcPts val="0"/>
              </a:spcBef>
              <a:buNone/>
            </a:pPr>
            <a:r>
              <a:t/>
            </a:r>
            <a:endParaRPr sz="2800">
              <a:latin typeface="Georgia"/>
              <a:ea typeface="Georgia"/>
              <a:cs typeface="Georgia"/>
              <a:sym typeface="Georgia"/>
            </a:endParaRPr>
          </a:p>
          <a:p>
            <a:pPr indent="-256540" lvl="0" marL="203200" marR="0" rtl="0" algn="l">
              <a:spcBef>
                <a:spcPts val="0"/>
              </a:spcBef>
              <a:buSzPct val="100000"/>
              <a:buFont typeface="Georgia"/>
              <a:buChar char="‣"/>
            </a:pPr>
            <a:r>
              <a:rPr lang="en-US" sz="2800">
                <a:latin typeface="Georgia"/>
                <a:ea typeface="Georgia"/>
                <a:cs typeface="Georgia"/>
                <a:sym typeface="Georgia"/>
              </a:rPr>
              <a:t>Complete the Python pre-work</a:t>
            </a:r>
          </a:p>
          <a:p>
            <a:pPr lvl="0" marR="0" rtl="0" algn="l">
              <a:spcBef>
                <a:spcPts val="1000"/>
              </a:spcBef>
              <a:buNone/>
            </a:pPr>
            <a:r>
              <a:t/>
            </a:r>
            <a:endParaRPr sz="2800">
              <a:latin typeface="Georgia"/>
              <a:ea typeface="Georgia"/>
              <a:cs typeface="Georgia"/>
              <a:sym typeface="Georgia"/>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56" name="Shape 256"/>
        <p:cNvGrpSpPr/>
        <p:nvPr/>
      </p:nvGrpSpPr>
      <p:grpSpPr>
        <a:xfrm>
          <a:off x="0" y="0"/>
          <a:ext cx="0" cy="0"/>
          <a:chOff x="0" y="0"/>
          <a:chExt cx="0" cy="0"/>
        </a:xfrm>
      </p:grpSpPr>
      <p:sp>
        <p:nvSpPr>
          <p:cNvPr id="257" name="Shape 257"/>
          <p:cNvSpPr/>
          <p:nvPr/>
        </p:nvSpPr>
        <p:spPr>
          <a:xfrm>
            <a:off x="635000" y="736600"/>
            <a:ext cx="10160000" cy="431799"/>
          </a:xfrm>
          <a:prstGeom prst="rect">
            <a:avLst/>
          </a:prstGeom>
          <a:noFill/>
          <a:ln>
            <a:noFill/>
          </a:ln>
        </p:spPr>
        <p:txBody>
          <a:bodyPr anchorCtr="0" anchor="t" bIns="0" lIns="0" rIns="0" tIns="0">
            <a:noAutofit/>
          </a:bodyPr>
          <a:lstStyle/>
          <a:p>
            <a:pPr indent="0" lvl="0" marL="0" marR="0" rtl="0" algn="l">
              <a:lnSpc>
                <a:spcPct val="100000"/>
              </a:lnSpc>
              <a:spcBef>
                <a:spcPts val="0"/>
              </a:spcBef>
              <a:buSzPct val="25000"/>
              <a:buNone/>
            </a:pPr>
            <a:r>
              <a:rPr b="1" lang="en-US" sz="3200">
                <a:latin typeface="Oswald"/>
                <a:ea typeface="Oswald"/>
                <a:cs typeface="Oswald"/>
                <a:sym typeface="Oswald"/>
              </a:rPr>
              <a:t>OPENING</a:t>
            </a:r>
          </a:p>
        </p:txBody>
      </p:sp>
      <p:sp>
        <p:nvSpPr>
          <p:cNvPr id="258" name="Shape 258"/>
          <p:cNvSpPr/>
          <p:nvPr/>
        </p:nvSpPr>
        <p:spPr>
          <a:xfrm>
            <a:off x="635000" y="1473200"/>
            <a:ext cx="11734800" cy="2806699"/>
          </a:xfrm>
          <a:prstGeom prst="rect">
            <a:avLst/>
          </a:prstGeom>
          <a:noFill/>
          <a:ln>
            <a:noFill/>
          </a:ln>
        </p:spPr>
        <p:txBody>
          <a:bodyPr anchorCtr="0" anchor="t" bIns="0" lIns="0" rIns="0" tIns="0">
            <a:noAutofit/>
          </a:bodyPr>
          <a:lstStyle/>
          <a:p>
            <a:pPr lvl="0" rtl="0">
              <a:lnSpc>
                <a:spcPct val="75000"/>
              </a:lnSpc>
              <a:spcBef>
                <a:spcPts val="0"/>
              </a:spcBef>
              <a:buClr>
                <a:schemeClr val="dk1"/>
              </a:buClr>
              <a:buSzPct val="25000"/>
              <a:buFont typeface="Arial"/>
              <a:buNone/>
            </a:pPr>
            <a:r>
              <a:rPr b="1" lang="en-US" sz="9600">
                <a:solidFill>
                  <a:schemeClr val="lt1"/>
                </a:solidFill>
                <a:latin typeface="Oswald"/>
                <a:ea typeface="Oswald"/>
                <a:cs typeface="Oswald"/>
                <a:sym typeface="Oswald"/>
              </a:rPr>
              <a:t>EXPERIMENTAL DESIGN AND PANDAS</a:t>
            </a: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62" name="Shape 262"/>
        <p:cNvGrpSpPr/>
        <p:nvPr/>
      </p:nvGrpSpPr>
      <p:grpSpPr>
        <a:xfrm>
          <a:off x="0" y="0"/>
          <a:ext cx="0" cy="0"/>
          <a:chOff x="0" y="0"/>
          <a:chExt cx="0" cy="0"/>
        </a:xfrm>
      </p:grpSpPr>
      <p:sp>
        <p:nvSpPr>
          <p:cNvPr id="263" name="Shape 263"/>
          <p:cNvSpPr txBox="1"/>
          <p:nvPr>
            <p:ph idx="1" type="body"/>
          </p:nvPr>
        </p:nvSpPr>
        <p:spPr>
          <a:xfrm>
            <a:off x="635006" y="1292775"/>
            <a:ext cx="11734800" cy="3809999"/>
          </a:xfrm>
          <a:prstGeom prst="rect">
            <a:avLst/>
          </a:prstGeom>
          <a:noFill/>
          <a:ln>
            <a:noFill/>
          </a:ln>
        </p:spPr>
        <p:txBody>
          <a:bodyPr anchorCtr="0" anchor="t" bIns="0" lIns="0" rIns="0" tIns="0">
            <a:noAutofit/>
          </a:bodyPr>
          <a:lstStyle/>
          <a:p>
            <a:pPr lvl="0" marR="0" rtl="0" algn="l">
              <a:spcBef>
                <a:spcPts val="0"/>
              </a:spcBef>
              <a:buNone/>
            </a:pPr>
            <a:r>
              <a:t/>
            </a:r>
            <a:endParaRPr sz="2800">
              <a:latin typeface="Georgia"/>
              <a:ea typeface="Georgia"/>
              <a:cs typeface="Georgia"/>
              <a:sym typeface="Georgia"/>
            </a:endParaRPr>
          </a:p>
          <a:p>
            <a:pPr lvl="0" marR="0" rtl="0" algn="l">
              <a:spcBef>
                <a:spcPts val="0"/>
              </a:spcBef>
              <a:buNone/>
            </a:pPr>
            <a:r>
              <a:rPr lang="en-US" sz="2800">
                <a:latin typeface="Georgia"/>
                <a:ea typeface="Georgia"/>
                <a:cs typeface="Georgia"/>
                <a:sym typeface="Georgia"/>
              </a:rPr>
              <a:t>The steps:</a:t>
            </a:r>
          </a:p>
          <a:p>
            <a:pPr lvl="0" marR="0" rtl="0" algn="l">
              <a:spcBef>
                <a:spcPts val="0"/>
              </a:spcBef>
              <a:buNone/>
            </a:pPr>
            <a:r>
              <a:t/>
            </a:r>
            <a:endParaRPr sz="2800">
              <a:latin typeface="Georgia"/>
              <a:ea typeface="Georgia"/>
              <a:cs typeface="Georgia"/>
              <a:sym typeface="Georgia"/>
            </a:endParaRPr>
          </a:p>
          <a:p>
            <a:pPr indent="-406400" lvl="0" marL="457200" marR="0" rtl="0" algn="l">
              <a:spcBef>
                <a:spcPts val="0"/>
              </a:spcBef>
              <a:buSzPct val="100000"/>
              <a:buFont typeface="Georgia"/>
              <a:buAutoNum type="arabicPeriod"/>
            </a:pPr>
            <a:r>
              <a:rPr lang="en-US" sz="2800">
                <a:latin typeface="Georgia"/>
                <a:ea typeface="Georgia"/>
                <a:cs typeface="Georgia"/>
                <a:sym typeface="Georgia"/>
              </a:rPr>
              <a:t>Identify the problem</a:t>
            </a:r>
          </a:p>
          <a:p>
            <a:pPr indent="-406400" lvl="0" marL="457200" marR="0" rtl="0" algn="l">
              <a:spcBef>
                <a:spcPts val="0"/>
              </a:spcBef>
              <a:buSzPct val="100000"/>
              <a:buFont typeface="Georgia"/>
              <a:buAutoNum type="arabicPeriod"/>
            </a:pPr>
            <a:r>
              <a:rPr lang="en-US" sz="2800">
                <a:latin typeface="Georgia"/>
                <a:ea typeface="Georgia"/>
                <a:cs typeface="Georgia"/>
                <a:sym typeface="Georgia"/>
              </a:rPr>
              <a:t>Acquire the data</a:t>
            </a:r>
          </a:p>
          <a:p>
            <a:pPr indent="-406400" lvl="0" marL="457200" marR="0" rtl="0" algn="l">
              <a:spcBef>
                <a:spcPts val="0"/>
              </a:spcBef>
              <a:buSzPct val="100000"/>
              <a:buFont typeface="Georgia"/>
              <a:buAutoNum type="arabicPeriod"/>
            </a:pPr>
            <a:r>
              <a:rPr lang="en-US" sz="2800">
                <a:latin typeface="Georgia"/>
                <a:ea typeface="Georgia"/>
                <a:cs typeface="Georgia"/>
                <a:sym typeface="Georgia"/>
              </a:rPr>
              <a:t>Parse the data</a:t>
            </a:r>
          </a:p>
          <a:p>
            <a:pPr indent="-406400" lvl="0" marL="457200" marR="0" rtl="0" algn="l">
              <a:spcBef>
                <a:spcPts val="0"/>
              </a:spcBef>
              <a:buSzPct val="100000"/>
              <a:buFont typeface="Georgia"/>
              <a:buAutoNum type="arabicPeriod"/>
            </a:pPr>
            <a:r>
              <a:rPr lang="en-US" sz="2800">
                <a:latin typeface="Georgia"/>
                <a:ea typeface="Georgia"/>
                <a:cs typeface="Georgia"/>
                <a:sym typeface="Georgia"/>
              </a:rPr>
              <a:t>Mine the data</a:t>
            </a:r>
          </a:p>
          <a:p>
            <a:pPr indent="-406400" lvl="0" marL="457200" marR="0" rtl="0" algn="l">
              <a:spcBef>
                <a:spcPts val="0"/>
              </a:spcBef>
              <a:buSzPct val="100000"/>
              <a:buFont typeface="Georgia"/>
              <a:buAutoNum type="arabicPeriod"/>
            </a:pPr>
            <a:r>
              <a:rPr lang="en-US" sz="2800">
                <a:latin typeface="Georgia"/>
                <a:ea typeface="Georgia"/>
                <a:cs typeface="Georgia"/>
                <a:sym typeface="Georgia"/>
              </a:rPr>
              <a:t>Refine the data</a:t>
            </a:r>
          </a:p>
          <a:p>
            <a:pPr indent="-406400" lvl="0" marL="457200" marR="0" rtl="0" algn="l">
              <a:spcBef>
                <a:spcPts val="0"/>
              </a:spcBef>
              <a:buSzPct val="100000"/>
              <a:buFont typeface="Georgia"/>
              <a:buAutoNum type="arabicPeriod"/>
            </a:pPr>
            <a:r>
              <a:rPr lang="en-US" sz="2800">
                <a:latin typeface="Georgia"/>
                <a:ea typeface="Georgia"/>
                <a:cs typeface="Georgia"/>
                <a:sym typeface="Georgia"/>
              </a:rPr>
              <a:t>Build a data model</a:t>
            </a:r>
          </a:p>
          <a:p>
            <a:pPr indent="-406400" lvl="0" marL="457200" marR="0" rtl="0" algn="l">
              <a:spcBef>
                <a:spcPts val="0"/>
              </a:spcBef>
              <a:buSzPct val="100000"/>
              <a:buFont typeface="Georgia"/>
              <a:buAutoNum type="arabicPeriod"/>
            </a:pPr>
            <a:r>
              <a:rPr lang="en-US" sz="2800">
                <a:latin typeface="Georgia"/>
                <a:ea typeface="Georgia"/>
                <a:cs typeface="Georgia"/>
                <a:sym typeface="Georgia"/>
              </a:rPr>
              <a:t>Present the results</a:t>
            </a:r>
          </a:p>
        </p:txBody>
      </p:sp>
      <p:sp>
        <p:nvSpPr>
          <p:cNvPr id="264" name="Shape 264"/>
          <p:cNvSpPr/>
          <p:nvPr/>
        </p:nvSpPr>
        <p:spPr>
          <a:xfrm>
            <a:off x="635000" y="736600"/>
            <a:ext cx="11531400" cy="431700"/>
          </a:xfrm>
          <a:prstGeom prst="rect">
            <a:avLst/>
          </a:prstGeom>
          <a:noFill/>
          <a:ln>
            <a:noFill/>
          </a:ln>
        </p:spPr>
        <p:txBody>
          <a:bodyPr anchorCtr="0" anchor="t" bIns="0" lIns="0" rIns="0" tIns="0">
            <a:noAutofit/>
          </a:bodyPr>
          <a:lstStyle/>
          <a:p>
            <a:pPr indent="0" lvl="0" marL="0" marR="0" rtl="0" algn="l">
              <a:lnSpc>
                <a:spcPct val="100000"/>
              </a:lnSpc>
              <a:spcBef>
                <a:spcPts val="0"/>
              </a:spcBef>
              <a:buSzPct val="25000"/>
              <a:buNone/>
            </a:pPr>
            <a:r>
              <a:rPr b="1" lang="en-US" sz="3200">
                <a:latin typeface="Oswald"/>
                <a:ea typeface="Oswald"/>
                <a:cs typeface="Oswald"/>
                <a:sym typeface="Oswald"/>
              </a:rPr>
              <a:t>LET’S REVIEW THE DATA SCIENCE WORKFLOW</a:t>
            </a:r>
          </a:p>
        </p:txBody>
      </p:sp>
      <p:pic>
        <p:nvPicPr>
          <p:cNvPr id="265" name="Shape 265"/>
          <p:cNvPicPr preferRelativeResize="0"/>
          <p:nvPr/>
        </p:nvPicPr>
        <p:blipFill>
          <a:blip r:embed="rId3">
            <a:alphaModFix/>
          </a:blip>
          <a:stretch>
            <a:fillRect/>
          </a:stretch>
        </p:blipFill>
        <p:spPr>
          <a:xfrm>
            <a:off x="5604000" y="1272925"/>
            <a:ext cx="4264698" cy="5648576"/>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